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5"/>
    <p:sldMasterId id="2147483671" r:id="rId6"/>
    <p:sldMasterId id="2147483663" r:id="rId7"/>
    <p:sldMasterId id="2147483665" r:id="rId8"/>
    <p:sldMasterId id="2147483667" r:id="rId9"/>
    <p:sldMasterId id="2147483669" r:id="rId10"/>
    <p:sldMasterId id="2147483648" r:id="rId11"/>
  </p:sldMasterIdLst>
  <p:notesMasterIdLst>
    <p:notesMasterId r:id="rId49"/>
  </p:notesMasterIdLst>
  <p:sldIdLst>
    <p:sldId id="326" r:id="rId12"/>
    <p:sldId id="327" r:id="rId13"/>
    <p:sldId id="329" r:id="rId14"/>
    <p:sldId id="354" r:id="rId15"/>
    <p:sldId id="355" r:id="rId16"/>
    <p:sldId id="376" r:id="rId17"/>
    <p:sldId id="375" r:id="rId18"/>
    <p:sldId id="380" r:id="rId19"/>
    <p:sldId id="377" r:id="rId20"/>
    <p:sldId id="356" r:id="rId21"/>
    <p:sldId id="361" r:id="rId22"/>
    <p:sldId id="374" r:id="rId23"/>
    <p:sldId id="357" r:id="rId24"/>
    <p:sldId id="358" r:id="rId25"/>
    <p:sldId id="359" r:id="rId26"/>
    <p:sldId id="335" r:id="rId27"/>
    <p:sldId id="336" r:id="rId28"/>
    <p:sldId id="338" r:id="rId29"/>
    <p:sldId id="337" r:id="rId30"/>
    <p:sldId id="332" r:id="rId31"/>
    <p:sldId id="334" r:id="rId32"/>
    <p:sldId id="349" r:id="rId33"/>
    <p:sldId id="360" r:id="rId34"/>
    <p:sldId id="369" r:id="rId35"/>
    <p:sldId id="372" r:id="rId36"/>
    <p:sldId id="378" r:id="rId37"/>
    <p:sldId id="379" r:id="rId38"/>
    <p:sldId id="348" r:id="rId39"/>
    <p:sldId id="341" r:id="rId40"/>
    <p:sldId id="340" r:id="rId41"/>
    <p:sldId id="342" r:id="rId42"/>
    <p:sldId id="345" r:id="rId43"/>
    <p:sldId id="346" r:id="rId44"/>
    <p:sldId id="351" r:id="rId45"/>
    <p:sldId id="344" r:id="rId46"/>
    <p:sldId id="350" r:id="rId47"/>
    <p:sldId id="352" r:id="rId4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A47"/>
    <a:srgbClr val="282C46"/>
    <a:srgbClr val="F15251"/>
    <a:srgbClr val="F04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43" d="100"/>
          <a:sy n="243" d="100"/>
        </p:scale>
        <p:origin x="474" y="186"/>
      </p:cViewPr>
      <p:guideLst>
        <p:guide orient="horz" pos="3984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notesMaster" Target="notesMasters/notesMaster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8" Type="http://schemas.openxmlformats.org/officeDocument/2006/relationships/slideMaster" Target="slideMasters/slideMaster4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z Dudek" userId="0c31c03b5236f882" providerId="LiveId" clId="{CAC6455E-8476-4BCE-B304-732D5185C2F1}"/>
    <pc:docChg chg="addSld modSld sldOrd">
      <pc:chgData name="Mateusz Dudek" userId="0c31c03b5236f882" providerId="LiveId" clId="{CAC6455E-8476-4BCE-B304-732D5185C2F1}" dt="2018-01-05T20:23:00.776" v="2"/>
      <pc:docMkLst>
        <pc:docMk/>
      </pc:docMkLst>
      <pc:sldChg chg="addSp add">
        <pc:chgData name="Mateusz Dudek" userId="0c31c03b5236f882" providerId="LiveId" clId="{CAC6455E-8476-4BCE-B304-732D5185C2F1}" dt="2018-01-05T20:23:00.776" v="2"/>
        <pc:sldMkLst>
          <pc:docMk/>
          <pc:sldMk cId="1470448878" sldId="380"/>
        </pc:sldMkLst>
        <pc:picChg chg="add">
          <ac:chgData name="Mateusz Dudek" userId="0c31c03b5236f882" providerId="LiveId" clId="{CAC6455E-8476-4BCE-B304-732D5185C2F1}" dt="2018-01-05T20:23:00.776" v="2"/>
          <ac:picMkLst>
            <pc:docMk/>
            <pc:sldMk cId="1470448878" sldId="380"/>
            <ac:picMk id="1026" creationId="{786D1303-56D5-4302-BA7D-C546430180A5}"/>
          </ac:picMkLst>
        </pc:picChg>
      </pc:sldChg>
    </pc:docChg>
  </pc:docChgLst>
  <pc:docChgLst>
    <pc:chgData name="Mateusz Dudek" userId="0c31c03b5236f882" providerId="LiveId" clId="{8DA2B55F-7FC1-4790-A61C-4E76EF574A1F}"/>
    <pc:docChg chg="undo custSel delSld modSld">
      <pc:chgData name="Mateusz Dudek" userId="0c31c03b5236f882" providerId="LiveId" clId="{8DA2B55F-7FC1-4790-A61C-4E76EF574A1F}" dt="2018-03-07T09:27:01.452" v="120" actId="20577"/>
      <pc:docMkLst>
        <pc:docMk/>
      </pc:docMkLst>
      <pc:sldChg chg="del">
        <pc:chgData name="Mateusz Dudek" userId="0c31c03b5236f882" providerId="LiveId" clId="{8DA2B55F-7FC1-4790-A61C-4E76EF574A1F}" dt="2018-03-07T09:14:26.389" v="0" actId="2696"/>
        <pc:sldMkLst>
          <pc:docMk/>
          <pc:sldMk cId="1831646658" sldId="268"/>
        </pc:sldMkLst>
      </pc:sldChg>
      <pc:sldChg chg="del">
        <pc:chgData name="Mateusz Dudek" userId="0c31c03b5236f882" providerId="LiveId" clId="{8DA2B55F-7FC1-4790-A61C-4E76EF574A1F}" dt="2018-03-07T09:14:26.396" v="1" actId="2696"/>
        <pc:sldMkLst>
          <pc:docMk/>
          <pc:sldMk cId="1332950662" sldId="323"/>
        </pc:sldMkLst>
      </pc:sldChg>
      <pc:sldChg chg="modSp">
        <pc:chgData name="Mateusz Dudek" userId="0c31c03b5236f882" providerId="LiveId" clId="{8DA2B55F-7FC1-4790-A61C-4E76EF574A1F}" dt="2018-03-07T09:27:01.452" v="120" actId="20577"/>
        <pc:sldMkLst>
          <pc:docMk/>
          <pc:sldMk cId="2941609833" sldId="326"/>
        </pc:sldMkLst>
        <pc:spChg chg="mod">
          <ac:chgData name="Mateusz Dudek" userId="0c31c03b5236f882" providerId="LiveId" clId="{8DA2B55F-7FC1-4790-A61C-4E76EF574A1F}" dt="2018-03-07T09:27:01.452" v="120" actId="20577"/>
          <ac:spMkLst>
            <pc:docMk/>
            <pc:sldMk cId="2941609833" sldId="326"/>
            <ac:spMk id="2" creationId="{15C9CE37-BDE4-433A-8123-04D110170AA1}"/>
          </ac:spMkLst>
        </pc:spChg>
      </pc:sldChg>
      <pc:sldChg chg="modSp">
        <pc:chgData name="Mateusz Dudek" userId="0c31c03b5236f882" providerId="LiveId" clId="{8DA2B55F-7FC1-4790-A61C-4E76EF574A1F}" dt="2018-03-07T09:14:54.469" v="20" actId="20577"/>
        <pc:sldMkLst>
          <pc:docMk/>
          <pc:sldMk cId="2262809766" sldId="327"/>
        </pc:sldMkLst>
        <pc:spChg chg="mod">
          <ac:chgData name="Mateusz Dudek" userId="0c31c03b5236f882" providerId="LiveId" clId="{8DA2B55F-7FC1-4790-A61C-4E76EF574A1F}" dt="2018-03-07T09:14:54.469" v="20" actId="20577"/>
          <ac:spMkLst>
            <pc:docMk/>
            <pc:sldMk cId="2262809766" sldId="327"/>
            <ac:spMk id="3" creationId="{B2E59AA6-9B98-4FBC-A483-1A6F3C4F732D}"/>
          </ac:spMkLst>
        </pc:spChg>
      </pc:sldChg>
      <pc:sldChg chg="del">
        <pc:chgData name="Mateusz Dudek" userId="0c31c03b5236f882" providerId="LiveId" clId="{8DA2B55F-7FC1-4790-A61C-4E76EF574A1F}" dt="2018-03-07T09:17:39.478" v="31" actId="2696"/>
        <pc:sldMkLst>
          <pc:docMk/>
          <pc:sldMk cId="1329753344" sldId="339"/>
        </pc:sldMkLst>
      </pc:sldChg>
      <pc:sldChg chg="addSp">
        <pc:chgData name="Mateusz Dudek" userId="0c31c03b5236f882" providerId="LiveId" clId="{8DA2B55F-7FC1-4790-A61C-4E76EF574A1F}" dt="2018-03-07T09:19:10.772" v="35"/>
        <pc:sldMkLst>
          <pc:docMk/>
          <pc:sldMk cId="3015593512" sldId="350"/>
        </pc:sldMkLst>
        <pc:picChg chg="add">
          <ac:chgData name="Mateusz Dudek" userId="0c31c03b5236f882" providerId="LiveId" clId="{8DA2B55F-7FC1-4790-A61C-4E76EF574A1F}" dt="2018-03-07T09:19:10.772" v="35"/>
          <ac:picMkLst>
            <pc:docMk/>
            <pc:sldMk cId="3015593512" sldId="350"/>
            <ac:picMk id="1026" creationId="{FC2BF234-1514-479C-B53F-CFB77FD8247E}"/>
          </ac:picMkLst>
        </pc:picChg>
      </pc:sldChg>
      <pc:sldChg chg="modSp">
        <pc:chgData name="Mateusz Dudek" userId="0c31c03b5236f882" providerId="LiveId" clId="{8DA2B55F-7FC1-4790-A61C-4E76EF574A1F}" dt="2018-03-07T09:15:59.428" v="27" actId="20577"/>
        <pc:sldMkLst>
          <pc:docMk/>
          <pc:sldMk cId="1308060489" sldId="358"/>
        </pc:sldMkLst>
        <pc:spChg chg="mod">
          <ac:chgData name="Mateusz Dudek" userId="0c31c03b5236f882" providerId="LiveId" clId="{8DA2B55F-7FC1-4790-A61C-4E76EF574A1F}" dt="2018-03-07T09:15:59.428" v="27" actId="20577"/>
          <ac:spMkLst>
            <pc:docMk/>
            <pc:sldMk cId="1308060489" sldId="358"/>
            <ac:spMk id="3" creationId="{97F826C7-E74B-47BE-B98A-209B500863CB}"/>
          </ac:spMkLst>
        </pc:spChg>
      </pc:sldChg>
      <pc:sldChg chg="modSp">
        <pc:chgData name="Mateusz Dudek" userId="0c31c03b5236f882" providerId="LiveId" clId="{8DA2B55F-7FC1-4790-A61C-4E76EF574A1F}" dt="2018-03-07T09:16:29.374" v="29" actId="20577"/>
        <pc:sldMkLst>
          <pc:docMk/>
          <pc:sldMk cId="3845757042" sldId="359"/>
        </pc:sldMkLst>
        <pc:spChg chg="mod">
          <ac:chgData name="Mateusz Dudek" userId="0c31c03b5236f882" providerId="LiveId" clId="{8DA2B55F-7FC1-4790-A61C-4E76EF574A1F}" dt="2018-03-07T09:16:29.374" v="29" actId="20577"/>
          <ac:spMkLst>
            <pc:docMk/>
            <pc:sldMk cId="3845757042" sldId="359"/>
            <ac:spMk id="3" creationId="{59DB7379-F76C-4DFA-A224-E134F290C928}"/>
          </ac:spMkLst>
        </pc:spChg>
      </pc:sldChg>
      <pc:sldChg chg="del">
        <pc:chgData name="Mateusz Dudek" userId="0c31c03b5236f882" providerId="LiveId" clId="{8DA2B55F-7FC1-4790-A61C-4E76EF574A1F}" dt="2018-03-07T09:19:00.290" v="33" actId="2696"/>
        <pc:sldMkLst>
          <pc:docMk/>
          <pc:sldMk cId="1779042652" sldId="362"/>
        </pc:sldMkLst>
      </pc:sldChg>
      <pc:sldChg chg="del">
        <pc:chgData name="Mateusz Dudek" userId="0c31c03b5236f882" providerId="LiveId" clId="{8DA2B55F-7FC1-4790-A61C-4E76EF574A1F}" dt="2018-03-07T09:19:03.429" v="34" actId="2696"/>
        <pc:sldMkLst>
          <pc:docMk/>
          <pc:sldMk cId="3192221946" sldId="363"/>
        </pc:sldMkLst>
      </pc:sldChg>
      <pc:sldChg chg="del">
        <pc:chgData name="Mateusz Dudek" userId="0c31c03b5236f882" providerId="LiveId" clId="{8DA2B55F-7FC1-4790-A61C-4E76EF574A1F}" dt="2018-03-07T09:18:55.881" v="32" actId="2696"/>
        <pc:sldMkLst>
          <pc:docMk/>
          <pc:sldMk cId="2481676264" sldId="368"/>
        </pc:sldMkLst>
      </pc:sldChg>
      <pc:sldChg chg="del">
        <pc:chgData name="Mateusz Dudek" userId="0c31c03b5236f882" providerId="LiveId" clId="{8DA2B55F-7FC1-4790-A61C-4E76EF574A1F}" dt="2018-03-07T09:17:22.308" v="30" actId="2696"/>
        <pc:sldMkLst>
          <pc:docMk/>
          <pc:sldMk cId="996556425" sldId="3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64D0F-3572-4CE9-B853-B52E55499FD4}" type="datetimeFigureOut">
              <a:rPr lang="en-US" smtClean="0"/>
              <a:t>2018-03-07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283AB-331C-4F91-9689-D3BE2827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266701" y="4543698"/>
            <a:ext cx="340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4" name="Symbol zastępczy obrazu 2"/>
          <p:cNvSpPr>
            <a:spLocks noGrp="1"/>
          </p:cNvSpPr>
          <p:nvPr>
            <p:ph type="pic" idx="10"/>
          </p:nvPr>
        </p:nvSpPr>
        <p:spPr>
          <a:xfrm>
            <a:off x="3800475" y="1225551"/>
            <a:ext cx="8391523" cy="563245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829366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27040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07505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764059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503194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129157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529844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224849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7568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1881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266701" y="4543698"/>
            <a:ext cx="340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4" name="Symbol zastępczy obrazu 2"/>
          <p:cNvSpPr>
            <a:spLocks noGrp="1"/>
          </p:cNvSpPr>
          <p:nvPr>
            <p:ph type="pic" idx="10"/>
          </p:nvPr>
        </p:nvSpPr>
        <p:spPr>
          <a:xfrm>
            <a:off x="3800475" y="1225551"/>
            <a:ext cx="8391523" cy="563245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293918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266701" y="4543698"/>
            <a:ext cx="340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4" name="Symbol zastępczy obrazu 2"/>
          <p:cNvSpPr>
            <a:spLocks noGrp="1"/>
          </p:cNvSpPr>
          <p:nvPr>
            <p:ph type="pic" idx="10"/>
          </p:nvPr>
        </p:nvSpPr>
        <p:spPr>
          <a:xfrm>
            <a:off x="3800475" y="1225551"/>
            <a:ext cx="8391523" cy="563245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181351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47262" y="793751"/>
            <a:ext cx="7858514" cy="9017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47261" y="1790700"/>
            <a:ext cx="7858515" cy="41336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7" name="Symbol zastępczy obrazu 2"/>
          <p:cNvSpPr>
            <a:spLocks noGrp="1"/>
          </p:cNvSpPr>
          <p:nvPr>
            <p:ph type="pic" idx="10"/>
          </p:nvPr>
        </p:nvSpPr>
        <p:spPr>
          <a:xfrm>
            <a:off x="8401050" y="793751"/>
            <a:ext cx="3790950" cy="227329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1"/>
          </p:nvPr>
        </p:nvSpPr>
        <p:spPr>
          <a:xfrm>
            <a:off x="8401050" y="3260726"/>
            <a:ext cx="3790950" cy="216534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8996121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47262" y="793751"/>
            <a:ext cx="7858514" cy="9017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47261" y="1790700"/>
            <a:ext cx="7858515" cy="41336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7" name="Symbol zastępczy obrazu 2"/>
          <p:cNvSpPr>
            <a:spLocks noGrp="1"/>
          </p:cNvSpPr>
          <p:nvPr>
            <p:ph type="pic" idx="10"/>
          </p:nvPr>
        </p:nvSpPr>
        <p:spPr>
          <a:xfrm>
            <a:off x="8401050" y="793751"/>
            <a:ext cx="3790950" cy="227329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1"/>
          </p:nvPr>
        </p:nvSpPr>
        <p:spPr>
          <a:xfrm>
            <a:off x="8401050" y="3260726"/>
            <a:ext cx="3790950" cy="216534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192524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1"/>
          <p:cNvSpPr>
            <a:spLocks noGrp="1"/>
          </p:cNvSpPr>
          <p:nvPr>
            <p:ph type="title"/>
          </p:nvPr>
        </p:nvSpPr>
        <p:spPr>
          <a:xfrm>
            <a:off x="247261" y="457006"/>
            <a:ext cx="8029964" cy="9017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bg1"/>
                </a:solidFill>
                <a:latin typeface="Calibre Light" panose="020B0303030202060203" pitchFamily="34" charset="-18"/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1" name="Symbol zastępczy zawartości 2"/>
          <p:cNvSpPr>
            <a:spLocks noGrp="1"/>
          </p:cNvSpPr>
          <p:nvPr>
            <p:ph idx="1"/>
          </p:nvPr>
        </p:nvSpPr>
        <p:spPr>
          <a:xfrm>
            <a:off x="247261" y="1790700"/>
            <a:ext cx="8029964" cy="4133656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251"/>
              </a:buClr>
              <a:defRPr sz="1800">
                <a:solidFill>
                  <a:srgbClr val="282C46"/>
                </a:solidFill>
                <a:latin typeface="Calibre Light" panose="020B0303030202060203" pitchFamily="34" charset="-18"/>
              </a:defRPr>
            </a:lvl1pPr>
            <a:lvl2pPr marL="685800" indent="-228600">
              <a:lnSpc>
                <a:spcPct val="150000"/>
              </a:lnSpc>
              <a:buClr>
                <a:srgbClr val="F15251"/>
              </a:buClr>
              <a:buFont typeface="Courier New" panose="02070309020205020404" pitchFamily="49" charset="0"/>
              <a:buChar char="o"/>
              <a:defRPr sz="1600">
                <a:solidFill>
                  <a:srgbClr val="282C46"/>
                </a:solidFill>
                <a:latin typeface="Calibre Light" panose="020B0303030202060203" pitchFamily="34" charset="-18"/>
              </a:defRPr>
            </a:lvl2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obrazu 2"/>
          <p:cNvSpPr>
            <a:spLocks noGrp="1"/>
          </p:cNvSpPr>
          <p:nvPr>
            <p:ph type="pic" idx="12"/>
          </p:nvPr>
        </p:nvSpPr>
        <p:spPr>
          <a:xfrm>
            <a:off x="8553450" y="1790701"/>
            <a:ext cx="3509017" cy="1933574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20" name="Symbol zastępczy obrazu 2"/>
          <p:cNvSpPr>
            <a:spLocks noGrp="1"/>
          </p:cNvSpPr>
          <p:nvPr>
            <p:ph type="pic" idx="13"/>
          </p:nvPr>
        </p:nvSpPr>
        <p:spPr>
          <a:xfrm>
            <a:off x="8553450" y="3990782"/>
            <a:ext cx="3509017" cy="1933574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712893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1"/>
          <p:cNvSpPr>
            <a:spLocks noGrp="1"/>
          </p:cNvSpPr>
          <p:nvPr>
            <p:ph type="title"/>
          </p:nvPr>
        </p:nvSpPr>
        <p:spPr>
          <a:xfrm>
            <a:off x="247261" y="457006"/>
            <a:ext cx="8029964" cy="9017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bg1"/>
                </a:solidFill>
                <a:latin typeface="Calibre Light" panose="020B0303030202060203" pitchFamily="34" charset="-18"/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1" name="Symbol zastępczy zawartości 2"/>
          <p:cNvSpPr>
            <a:spLocks noGrp="1"/>
          </p:cNvSpPr>
          <p:nvPr>
            <p:ph idx="1"/>
          </p:nvPr>
        </p:nvSpPr>
        <p:spPr>
          <a:xfrm>
            <a:off x="247261" y="1790700"/>
            <a:ext cx="8029964" cy="4133656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251"/>
              </a:buClr>
              <a:defRPr sz="1800">
                <a:solidFill>
                  <a:srgbClr val="282C46"/>
                </a:solidFill>
                <a:latin typeface="Calibre Light" panose="020B0303030202060203" pitchFamily="34" charset="-18"/>
              </a:defRPr>
            </a:lvl1pPr>
            <a:lvl2pPr marL="685800" indent="-228600">
              <a:lnSpc>
                <a:spcPct val="150000"/>
              </a:lnSpc>
              <a:buClr>
                <a:srgbClr val="F15251"/>
              </a:buClr>
              <a:buFont typeface="Courier New" panose="02070309020205020404" pitchFamily="49" charset="0"/>
              <a:buChar char="o"/>
              <a:defRPr sz="1600">
                <a:solidFill>
                  <a:srgbClr val="282C46"/>
                </a:solidFill>
                <a:latin typeface="Calibre Light" panose="020B0303030202060203" pitchFamily="34" charset="-18"/>
              </a:defRPr>
            </a:lvl2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obrazu 2"/>
          <p:cNvSpPr>
            <a:spLocks noGrp="1"/>
          </p:cNvSpPr>
          <p:nvPr>
            <p:ph type="pic" idx="12"/>
          </p:nvPr>
        </p:nvSpPr>
        <p:spPr>
          <a:xfrm>
            <a:off x="8553450" y="1790701"/>
            <a:ext cx="3509017" cy="1933574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20" name="Symbol zastępczy obrazu 2"/>
          <p:cNvSpPr>
            <a:spLocks noGrp="1"/>
          </p:cNvSpPr>
          <p:nvPr>
            <p:ph type="pic" idx="13"/>
          </p:nvPr>
        </p:nvSpPr>
        <p:spPr>
          <a:xfrm>
            <a:off x="8553450" y="3990782"/>
            <a:ext cx="3509017" cy="1933574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395419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75962" y="168275"/>
            <a:ext cx="7010788" cy="9017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bg1"/>
                </a:solidFill>
                <a:latin typeface="Calibre Light" panose="020B0303030202060203" pitchFamily="34" charset="-18"/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66311" y="1292419"/>
            <a:ext cx="7858515" cy="413365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Calibre Light" panose="020B0303030202060203" pitchFamily="34" charset="-18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Calibre Light" panose="020B0303030202060203" pitchFamily="34" charset="-18"/>
              </a:defRPr>
            </a:lvl2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7" name="Symbol zastępczy obrazu 2"/>
          <p:cNvSpPr>
            <a:spLocks noGrp="1"/>
          </p:cNvSpPr>
          <p:nvPr>
            <p:ph type="pic" idx="10"/>
          </p:nvPr>
        </p:nvSpPr>
        <p:spPr>
          <a:xfrm>
            <a:off x="356993" y="250827"/>
            <a:ext cx="728857" cy="739774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1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1"/>
          </p:nvPr>
        </p:nvSpPr>
        <p:spPr>
          <a:xfrm>
            <a:off x="9086850" y="857251"/>
            <a:ext cx="2400299" cy="2390774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11" name="Symbol zastępczy zawartości 2"/>
          <p:cNvSpPr>
            <a:spLocks noGrp="1"/>
          </p:cNvSpPr>
          <p:nvPr>
            <p:ph idx="12"/>
          </p:nvPr>
        </p:nvSpPr>
        <p:spPr>
          <a:xfrm>
            <a:off x="8391525" y="3667125"/>
            <a:ext cx="3800475" cy="1758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rgbClr val="F15151"/>
                </a:solidFill>
                <a:latin typeface="Calibre Light" panose="020B0303030202060203" pitchFamily="34" charset="-18"/>
              </a:defRPr>
            </a:lvl1pPr>
            <a:lvl2pPr marL="457200" indent="0" algn="ctr">
              <a:buFont typeface="Courier New" panose="02070309020205020404" pitchFamily="49" charset="0"/>
              <a:buNone/>
              <a:defRPr sz="1600">
                <a:solidFill>
                  <a:srgbClr val="F15151"/>
                </a:solidFill>
                <a:latin typeface="Calibre Light" panose="020B0303030202060203" pitchFamily="34" charset="-18"/>
              </a:defRPr>
            </a:lvl2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8896316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1"/>
          <p:cNvSpPr>
            <a:spLocks noGrp="1"/>
          </p:cNvSpPr>
          <p:nvPr>
            <p:ph type="title"/>
          </p:nvPr>
        </p:nvSpPr>
        <p:spPr>
          <a:xfrm>
            <a:off x="247261" y="457006"/>
            <a:ext cx="8029964" cy="9017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bg1"/>
                </a:solidFill>
                <a:latin typeface="Calibre Light" panose="020B0303030202060203" pitchFamily="34" charset="-18"/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1" name="Symbol zastępczy zawartości 2"/>
          <p:cNvSpPr>
            <a:spLocks noGrp="1"/>
          </p:cNvSpPr>
          <p:nvPr>
            <p:ph idx="1"/>
          </p:nvPr>
        </p:nvSpPr>
        <p:spPr>
          <a:xfrm>
            <a:off x="247261" y="1790700"/>
            <a:ext cx="8029964" cy="4133656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251"/>
              </a:buClr>
              <a:defRPr sz="1800">
                <a:solidFill>
                  <a:srgbClr val="282C46"/>
                </a:solidFill>
                <a:latin typeface="Calibre Light" panose="020B0303030202060203" pitchFamily="34" charset="-18"/>
              </a:defRPr>
            </a:lvl1pPr>
            <a:lvl2pPr marL="685800" indent="-228600">
              <a:lnSpc>
                <a:spcPct val="150000"/>
              </a:lnSpc>
              <a:buClr>
                <a:srgbClr val="F15251"/>
              </a:buClr>
              <a:buFont typeface="Courier New" panose="02070309020205020404" pitchFamily="49" charset="0"/>
              <a:buChar char="o"/>
              <a:defRPr sz="1600">
                <a:solidFill>
                  <a:srgbClr val="282C46"/>
                </a:solidFill>
                <a:latin typeface="Calibre Light" panose="020B0303030202060203" pitchFamily="34" charset="-18"/>
              </a:defRPr>
            </a:lvl2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obrazu 2"/>
          <p:cNvSpPr>
            <a:spLocks noGrp="1"/>
          </p:cNvSpPr>
          <p:nvPr>
            <p:ph type="pic" idx="12"/>
          </p:nvPr>
        </p:nvSpPr>
        <p:spPr>
          <a:xfrm>
            <a:off x="8553450" y="1790701"/>
            <a:ext cx="3509017" cy="1933574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20" name="Symbol zastępczy obrazu 2"/>
          <p:cNvSpPr>
            <a:spLocks noGrp="1"/>
          </p:cNvSpPr>
          <p:nvPr>
            <p:ph type="pic" idx="13"/>
          </p:nvPr>
        </p:nvSpPr>
        <p:spPr>
          <a:xfrm>
            <a:off x="8553450" y="3990782"/>
            <a:ext cx="3509017" cy="1933574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01284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72630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098116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266701" y="4543698"/>
            <a:ext cx="340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191293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82C48"/>
          </a:solidFill>
          <a:latin typeface="Calibre Light" panose="020B0303030202060203" pitchFamily="34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e Light" panose="020B0303030202060203" pitchFamily="34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266701" y="4543698"/>
            <a:ext cx="340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57613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82C48"/>
          </a:solidFill>
          <a:latin typeface="Calibre Light" panose="020B0303030202060203" pitchFamily="34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e Light" panose="020B0303030202060203" pitchFamily="34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449CF5-902E-422E-8603-A53D3E913194}"/>
              </a:ext>
            </a:extLst>
          </p:cNvPr>
          <p:cNvSpPr/>
          <p:nvPr userDrawn="1"/>
        </p:nvSpPr>
        <p:spPr>
          <a:xfrm>
            <a:off x="8274868" y="5459240"/>
            <a:ext cx="3908079" cy="479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3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15251"/>
          </a:solidFill>
          <a:latin typeface="Calibre Light" panose="020B0303030202060203" pitchFamily="34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rgbClr val="F15251"/>
        </a:buClr>
        <a:buFont typeface="Arial" panose="020B0604020202020204" pitchFamily="34" charset="0"/>
        <a:buChar char="•"/>
        <a:defRPr sz="1800" kern="1200">
          <a:solidFill>
            <a:srgbClr val="282C47"/>
          </a:solidFill>
          <a:latin typeface="Calibre Light" panose="020B0303030202060203" pitchFamily="34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F15251"/>
        </a:buClr>
        <a:buFont typeface="Courier New" panose="02070309020205020404" pitchFamily="49" charset="0"/>
        <a:buChar char="o"/>
        <a:defRPr sz="1600" kern="1200">
          <a:solidFill>
            <a:srgbClr val="282C47"/>
          </a:solidFill>
          <a:latin typeface="Calibre Light" panose="020B0303030202060203" pitchFamily="34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e Light" panose="020B0303030202060203" pitchFamily="34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e Light" panose="020B0303030202060203" pitchFamily="34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e Light" panose="020B0303030202060203" pitchFamily="34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2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8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1">
            <a:extLst>
              <a:ext uri="{FF2B5EF4-FFF2-40B4-BE49-F238E27FC236}">
                <a16:creationId xmlns:a16="http://schemas.microsoft.com/office/drawing/2014/main" id="{09D7ABCF-49F8-4483-8098-D4388618BB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64AA8F-90CE-4006-B310-3F1514914AFA}"/>
              </a:ext>
            </a:extLst>
          </p:cNvPr>
          <p:cNvSpPr/>
          <p:nvPr userDrawn="1"/>
        </p:nvSpPr>
        <p:spPr>
          <a:xfrm>
            <a:off x="233082" y="5782235"/>
            <a:ext cx="2250142" cy="815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3" r:id="rId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0EABA-EB27-4C49-97FB-867344EB9E2E}" type="datetimeFigureOut">
              <a:rPr lang="pl-PL" smtClean="0"/>
              <a:t>07.03.2018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C0AA4-23E4-47F5-9B1E-31E08F4F4E5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59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CE37-BDE4-433A-8123-04D11017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The spirit </a:t>
            </a:r>
            <a:r>
              <a:rPr lang="pl-PL"/>
              <a:t>of Serverless</a:t>
            </a:r>
            <a:br>
              <a:rPr lang="pl-PL"/>
            </a:br>
            <a:r>
              <a:rPr lang="pl-PL" sz="1800"/>
              <a:t>9 spotkanie Wrocławskiej</a:t>
            </a:r>
            <a:br>
              <a:rPr lang="pl-PL" sz="1800"/>
            </a:br>
            <a:r>
              <a:rPr lang="pl-PL" sz="1800"/>
              <a:t>Microsoft </a:t>
            </a:r>
            <a:r>
              <a:rPr lang="pl-PL" sz="1800" dirty="0"/>
              <a:t>Azure </a:t>
            </a:r>
            <a:r>
              <a:rPr lang="pl-PL" sz="1800"/>
              <a:t>User Group Poland</a:t>
            </a:r>
            <a:endParaRPr lang="en-US" dirty="0"/>
          </a:p>
        </p:txBody>
      </p:sp>
      <p:pic>
        <p:nvPicPr>
          <p:cNvPr id="1028" name="Picture 4" descr="http://www.simplyclimatecontrol.com/resources/images/commercial-industrial-business/air-conditioning-for-server-rooms.jpg">
            <a:extLst>
              <a:ext uri="{FF2B5EF4-FFF2-40B4-BE49-F238E27FC236}">
                <a16:creationId xmlns:a16="http://schemas.microsoft.com/office/drawing/2014/main" id="{8F471821-37F4-4ABE-BEE5-007ED994D822}"/>
              </a:ext>
            </a:extLst>
          </p:cNvPr>
          <p:cNvPicPr>
            <a:picLocks noGrp="1" noChangeAspect="1" noChangeArrowheads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43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60983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B38F-4A67-40A3-94DE-07C3CDAA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 on IaaS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3AF55-E9C1-4929-A183-E72FBD6E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Azure Container Services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07CA39-7132-45F2-9749-ABF79F026AF4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5107B3-239E-492E-B8DA-7C96CC2D46A9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5124" name="Picture 4" descr="Znalezione obrazy dla zapytania azure container service">
            <a:extLst>
              <a:ext uri="{FF2B5EF4-FFF2-40B4-BE49-F238E27FC236}">
                <a16:creationId xmlns:a16="http://schemas.microsoft.com/office/drawing/2014/main" id="{F427A921-E112-4BAD-A0DD-58A433EA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176" y="2706943"/>
            <a:ext cx="4779352" cy="23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9605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A3A4-6827-41F5-AD8B-589C36D0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06B6D-C81E-4D92-B9D0-93E80C08D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7331" y="2000932"/>
            <a:ext cx="6197845" cy="824818"/>
          </a:xfrm>
        </p:spPr>
        <p:txBody>
          <a:bodyPr/>
          <a:lstStyle/>
          <a:p>
            <a:r>
              <a:rPr lang="pl-PL" dirty="0"/>
              <a:t>$ kubectl get deployment my-dep</a:t>
            </a:r>
            <a:br>
              <a:rPr lang="pl-PL" dirty="0"/>
            </a:br>
            <a:r>
              <a:rPr lang="pl-PL" dirty="0"/>
              <a:t>$ kubectl get pods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AEFAAD-7087-464B-879C-DBEAF8BE037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3076" name="Picture 4" descr="Znalezione obrazy dla zapytania kubernetes">
            <a:extLst>
              <a:ext uri="{FF2B5EF4-FFF2-40B4-BE49-F238E27FC236}">
                <a16:creationId xmlns:a16="http://schemas.microsoft.com/office/drawing/2014/main" id="{60A487A4-09BA-446D-B9CC-4198B492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187" y="3183914"/>
            <a:ext cx="31146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nalezione obrazy dla zapytania kubernetes">
            <a:extLst>
              <a:ext uri="{FF2B5EF4-FFF2-40B4-BE49-F238E27FC236}">
                <a16:creationId xmlns:a16="http://schemas.microsoft.com/office/drawing/2014/main" id="{2EF79F20-B360-4E4C-B675-FCD15B5A7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380000"/>
            <a:ext cx="7561750" cy="50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6933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E038-F2E4-44E5-92CC-B6716405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62" y="793751"/>
            <a:ext cx="7858514" cy="901700"/>
          </a:xfrm>
        </p:spPr>
        <p:txBody>
          <a:bodyPr/>
          <a:lstStyle/>
          <a:p>
            <a:r>
              <a:rPr lang="pl-PL" dirty="0"/>
              <a:t>Microsoft Azure Service Fabric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75A8E-F620-4D88-A0F9-AC399CFED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491BC68-C1EB-4A0A-B847-1C1E238CABE9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BB12D9-6A4B-4302-B92E-A102A9EB5C0C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4098" name="Picture 2" descr="Znalezione obrazy dla zapytania service fabric">
            <a:extLst>
              <a:ext uri="{FF2B5EF4-FFF2-40B4-BE49-F238E27FC236}">
                <a16:creationId xmlns:a16="http://schemas.microsoft.com/office/drawing/2014/main" id="{0821A085-1E43-4E06-BAD6-40716755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734" y="3494584"/>
            <a:ext cx="3233582" cy="169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Znalezione obrazy dla zapytania service fabric dashboard russinovich">
            <a:extLst>
              <a:ext uri="{FF2B5EF4-FFF2-40B4-BE49-F238E27FC236}">
                <a16:creationId xmlns:a16="http://schemas.microsoft.com/office/drawing/2014/main" id="{4553FB34-9BDC-484F-935F-05D6116A2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1" y="1827336"/>
            <a:ext cx="8319569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18057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3037-6F56-4B35-8E12-958C8DC0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Platform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9993A-C9FF-4BBC-8C62-BABC07B54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Azure App Service</a:t>
            </a:r>
          </a:p>
          <a:p>
            <a:r>
              <a:rPr lang="pl-PL" dirty="0"/>
              <a:t>Azure Cloud Services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13133C2-0E73-49B3-A76D-E31B7FF5AF65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58F359-6D44-42C8-99F7-312CB806340A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9218" name="Picture 2" descr="http://blog.sysfore.com/wp-content/uploads/2014/12/Cloud-Service.png">
            <a:extLst>
              <a:ext uri="{FF2B5EF4-FFF2-40B4-BE49-F238E27FC236}">
                <a16:creationId xmlns:a16="http://schemas.microsoft.com/office/drawing/2014/main" id="{D05B33FF-6C91-4AD7-8379-86F9978B6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164" y="631109"/>
            <a:ext cx="2784719" cy="27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azure.microsoft.com/svghandler/app-service/?width=600&amp;height=315">
            <a:extLst>
              <a:ext uri="{FF2B5EF4-FFF2-40B4-BE49-F238E27FC236}">
                <a16:creationId xmlns:a16="http://schemas.microsoft.com/office/drawing/2014/main" id="{0D464AA7-A4A9-4595-A870-1A5328BE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639" y="3442172"/>
            <a:ext cx="4147770" cy="21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600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9B8F-8987-441D-9794-4E478C9D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 on PaaS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826C7-E74B-47BE-B98A-209B5008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Azure Web App on Linux</a:t>
            </a:r>
          </a:p>
          <a:p>
            <a:pPr lvl="1"/>
            <a:r>
              <a:rPr lang="pl-PL" dirty="0"/>
              <a:t>App Service Plan</a:t>
            </a:r>
          </a:p>
          <a:p>
            <a:r>
              <a:rPr lang="pl-PL" dirty="0"/>
              <a:t>Azure Container Instances</a:t>
            </a:r>
            <a:endParaRPr lang="pl-PL" dirty="0">
              <a:sym typeface="Wingdings" panose="05000000000000000000" pitchFamily="2" charset="2"/>
            </a:endParaRPr>
          </a:p>
          <a:p>
            <a:pPr lvl="1"/>
            <a:r>
              <a:rPr lang="pl-PL" dirty="0">
                <a:sym typeface="Wingdings" panose="05000000000000000000" pitchFamily="2" charset="2"/>
              </a:rPr>
              <a:t>Number of instances created</a:t>
            </a:r>
          </a:p>
          <a:p>
            <a:pPr lvl="1"/>
            <a:r>
              <a:rPr lang="pl-PL" dirty="0">
                <a:sym typeface="Wingdings" panose="05000000000000000000" pitchFamily="2" charset="2"/>
              </a:rPr>
              <a:t>Memory</a:t>
            </a:r>
          </a:p>
          <a:p>
            <a:pPr lvl="1"/>
            <a:r>
              <a:rPr lang="pl-PL" dirty="0">
                <a:sym typeface="Wingdings" panose="05000000000000000000" pitchFamily="2" charset="2"/>
              </a:rPr>
              <a:t>CPU</a:t>
            </a:r>
            <a:endParaRPr lang="pl-PL" dirty="0"/>
          </a:p>
        </p:txBody>
      </p:sp>
      <p:pic>
        <p:nvPicPr>
          <p:cNvPr id="10242" name="Picture 2" descr="Znalezione obrazy dla zapytania credit card">
            <a:extLst>
              <a:ext uri="{FF2B5EF4-FFF2-40B4-BE49-F238E27FC236}">
                <a16:creationId xmlns:a16="http://schemas.microsoft.com/office/drawing/2014/main" id="{E34451E9-FF66-4046-BBB4-1AC2EAB841D2}"/>
              </a:ext>
            </a:extLst>
          </p:cNvPr>
          <p:cNvPicPr>
            <a:picLocks noGrp="1" noChangeAspect="1" noChangeArrowheads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1" b="1192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Znalezione obrazy dla zapytania money">
            <a:extLst>
              <a:ext uri="{FF2B5EF4-FFF2-40B4-BE49-F238E27FC236}">
                <a16:creationId xmlns:a16="http://schemas.microsoft.com/office/drawing/2014/main" id="{AE0A1489-F230-4520-81A6-BEF808A845D8}"/>
              </a:ext>
            </a:extLst>
          </p:cNvPr>
          <p:cNvPicPr>
            <a:picLocks noGrp="1" noChangeAspect="1" noChangeArrowheads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b="50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6048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80E4-D5C9-4C64-B270-AFCD535F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B7379-F76C-4DFA-A224-E134F290C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Google Cloud Functions</a:t>
            </a:r>
          </a:p>
          <a:p>
            <a:r>
              <a:rPr lang="pl-PL" dirty="0"/>
              <a:t>AWS Lambda</a:t>
            </a:r>
          </a:p>
          <a:p>
            <a:r>
              <a:rPr lang="pl-PL" dirty="0"/>
              <a:t>Azure Functions</a:t>
            </a:r>
          </a:p>
          <a:p>
            <a:r>
              <a:rPr lang="pl-PL" dirty="0"/>
              <a:t>Azure Logic Apps / MS Flow</a:t>
            </a:r>
          </a:p>
          <a:p>
            <a:endParaRPr lang="pl-P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2809447-3FA1-4871-8A24-5294B86E9769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9CAC851-E608-4A2B-8AF1-527A40C54537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11266" name="Picture 2" descr="Znalezione obrazy dla zapytania azure functions logo">
            <a:extLst>
              <a:ext uri="{FF2B5EF4-FFF2-40B4-BE49-F238E27FC236}">
                <a16:creationId xmlns:a16="http://schemas.microsoft.com/office/drawing/2014/main" id="{3DE5CFF9-DF29-4ABD-9277-0A591DEE1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49" y="3331650"/>
            <a:ext cx="4639408" cy="212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Znalezione obrazy dla zapytania aws lambda">
            <a:extLst>
              <a:ext uri="{FF2B5EF4-FFF2-40B4-BE49-F238E27FC236}">
                <a16:creationId xmlns:a16="http://schemas.microsoft.com/office/drawing/2014/main" id="{E80B9F75-279F-43F1-BFA5-984B6AC1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02" y="1529629"/>
            <a:ext cx="1486174" cy="153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Znalezione obrazy dla zapytania google cloud function">
            <a:extLst>
              <a:ext uri="{FF2B5EF4-FFF2-40B4-BE49-F238E27FC236}">
                <a16:creationId xmlns:a16="http://schemas.microsoft.com/office/drawing/2014/main" id="{316E1A3C-AAB2-419C-8CA7-441E60FAF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057" y="13557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7570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F6F797-6449-45D8-A9E9-DD6F4F7511E2}"/>
              </a:ext>
            </a:extLst>
          </p:cNvPr>
          <p:cNvSpPr txBox="1"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0DEFB-E415-47DB-8E8D-77094185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9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          </a:t>
            </a:r>
            <a:r>
              <a:rPr lang="pl-PL" sz="9600" b="1" dirty="0">
                <a:latin typeface="Calibri" panose="020F0502020204030204" pitchFamily="34" charset="0"/>
                <a:cs typeface="Calibri" panose="020F0502020204030204" pitchFamily="34" charset="0"/>
              </a:rPr>
              <a:t>LESS</a:t>
            </a:r>
            <a:br>
              <a:rPr lang="pl-PL" sz="9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8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28079-2B0E-4B83-8E19-4501A3B7A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490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F6F797-6449-45D8-A9E9-DD6F4F7511E2}"/>
              </a:ext>
            </a:extLst>
          </p:cNvPr>
          <p:cNvSpPr txBox="1"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0DEFB-E415-47DB-8E8D-77094185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9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          </a:t>
            </a:r>
            <a:r>
              <a:rPr lang="pl-PL" sz="9600" b="1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LESS</a:t>
            </a:r>
            <a:br>
              <a:rPr lang="pl-PL" sz="9600" b="1" strike="sngStrik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800" b="1" strike="sngStrik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28079-2B0E-4B83-8E19-4501A3B7A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9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Znalezione obrazy dla zapytania facepalm gif naked gun">
            <a:extLst>
              <a:ext uri="{FF2B5EF4-FFF2-40B4-BE49-F238E27FC236}">
                <a16:creationId xmlns:a16="http://schemas.microsoft.com/office/drawing/2014/main" id="{722BAC3F-1D3D-40F7-89C0-CC1B34962C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0151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simplyclimatecontrol.com/resources/images/commercial-industrial-business/air-conditioning-for-server-rooms.jpg">
            <a:extLst>
              <a:ext uri="{FF2B5EF4-FFF2-40B4-BE49-F238E27FC236}">
                <a16:creationId xmlns:a16="http://schemas.microsoft.com/office/drawing/2014/main" id="{5C086BBF-1E96-40BD-8A1E-27C3756F8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4315"/>
          <a:stretch>
            <a:fillRect/>
          </a:stretch>
        </p:blipFill>
        <p:spPr bwMode="auto">
          <a:xfrm>
            <a:off x="-38911" y="-35170"/>
            <a:ext cx="12230910" cy="689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86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888F-1235-48DD-9F27-1E28D7F1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59AA6-9B98-4FBC-A483-1A6F3C4F7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  <a:p>
            <a:r>
              <a:rPr lang="pl-PL" dirty="0"/>
              <a:t>Od IaaS-a do PaaS-a</a:t>
            </a:r>
          </a:p>
          <a:p>
            <a:r>
              <a:rPr lang="pl-PL" dirty="0"/>
              <a:t>Microsoft Flow</a:t>
            </a:r>
          </a:p>
          <a:p>
            <a:r>
              <a:rPr lang="pl-PL" dirty="0"/>
              <a:t>Azure Functions + Logic Apps</a:t>
            </a:r>
          </a:p>
          <a:p>
            <a:r>
              <a:rPr lang="pl-PL" dirty="0"/>
              <a:t>Azure Event Grid</a:t>
            </a:r>
          </a:p>
          <a:p>
            <a:endParaRPr lang="pl-P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C12505-6E98-4888-A84F-A94EE1A711EA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E4E07E-F246-49F5-AD33-7989B4B0380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26280976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5CD1-9BE9-4B57-B522-17E08126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BUDOWANIE APLIKACJI W PEŁNI SERVERLESS </a:t>
            </a:r>
            <a:br>
              <a:rPr lang="pl-PL" sz="66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l-PL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JEST...</a:t>
            </a:r>
            <a:endParaRPr lang="en-US" sz="6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D8C05-2BBB-4F3B-B7AB-2E0F6E524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5CD1-9BE9-4B57-B522-17E08126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BEZ SENSU</a:t>
            </a:r>
            <a:br>
              <a:rPr lang="pl-PL" sz="66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US" sz="6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D8C05-2BBB-4F3B-B7AB-2E0F6E524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5224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4095-DBBA-41E6-A8F0-56937252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19900" b="1" dirty="0">
                <a:latin typeface="+mn-lt"/>
              </a:rPr>
              <a:t>    </a:t>
            </a:r>
            <a:endParaRPr lang="en-US" sz="19900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88877-1D2D-449E-9340-AA154C998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BBD50-5896-40E8-814D-BE2AD94B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87" y="1021556"/>
            <a:ext cx="3209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6356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5787-DC6D-41F0-BE18-08B5D285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7BAFC-B90A-4090-8206-8A9779542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Azure Functions Runtime</a:t>
            </a:r>
          </a:p>
          <a:p>
            <a:pPr lvl="1"/>
            <a:r>
              <a:rPr lang="pl-PL" dirty="0"/>
              <a:t>Windows Server 2016 + SQL Server</a:t>
            </a:r>
          </a:p>
          <a:p>
            <a:r>
              <a:rPr lang="pl-PL" dirty="0"/>
              <a:t>Azure Functions Container</a:t>
            </a:r>
          </a:p>
          <a:p>
            <a:pPr lvl="1"/>
            <a:r>
              <a:rPr lang="pl-PL" dirty="0"/>
              <a:t>Docker</a:t>
            </a:r>
          </a:p>
          <a:p>
            <a:r>
              <a:rPr lang="pl-PL" dirty="0"/>
              <a:t>Azure Functions (cloud)</a:t>
            </a:r>
          </a:p>
          <a:p>
            <a:pPr lvl="1"/>
            <a:r>
              <a:rPr lang="pl-PL" dirty="0"/>
              <a:t>Subskrypcja Azure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2A51F6-3402-43C0-A3E7-1E6B583546B0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3168D0-F807-4179-8B4D-D07BF9963EAD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31319574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25D1-D05D-4993-9E51-09CC3AE8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0E4AB-C5CF-4310-A169-645684CEC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WWF</a:t>
            </a:r>
          </a:p>
          <a:p>
            <a:r>
              <a:rPr lang="pl-PL" dirty="0"/>
              <a:t>SharePoint (Nintex, Webcon)</a:t>
            </a:r>
          </a:p>
          <a:p>
            <a:r>
              <a:rPr lang="pl-PL" dirty="0"/>
              <a:t>Microsoft Flow</a:t>
            </a:r>
          </a:p>
          <a:p>
            <a:r>
              <a:rPr lang="pl-PL" dirty="0"/>
              <a:t>Azure Logic Apps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3365D9-1975-416A-BD5D-36FBABB1BD07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828533-AAB6-4192-A965-44BCA2D0459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12290" name="Picture 2" descr="Znalezione obrazy dla zapytania windows workflow foundation logo">
            <a:extLst>
              <a:ext uri="{FF2B5EF4-FFF2-40B4-BE49-F238E27FC236}">
                <a16:creationId xmlns:a16="http://schemas.microsoft.com/office/drawing/2014/main" id="{A6A1126F-57BC-476A-8602-7164B1DA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38" y="1790700"/>
            <a:ext cx="52387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procesowcy.pl/wp-content/uploads/2017/02/logo-webcon-with-background.jpg">
            <a:extLst>
              <a:ext uri="{FF2B5EF4-FFF2-40B4-BE49-F238E27FC236}">
                <a16:creationId xmlns:a16="http://schemas.microsoft.com/office/drawing/2014/main" id="{CC3D04B8-531B-4249-81F7-A4503865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471" y="2902406"/>
            <a:ext cx="4752609" cy="11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Znalezione obrazy dla zapytania nintex">
            <a:extLst>
              <a:ext uri="{FF2B5EF4-FFF2-40B4-BE49-F238E27FC236}">
                <a16:creationId xmlns:a16="http://schemas.microsoft.com/office/drawing/2014/main" id="{072BC338-96E6-4AD5-9619-63E8BE12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943" y="4419394"/>
            <a:ext cx="4661664" cy="6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4537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3E99-E684-4DE2-8782-F47AFDDC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MS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4B1A6-714C-48AF-86C2-08C4D5FBD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65D8F7-AA48-4492-BD59-B8676F04239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CA71EB-D15C-4AC0-88CB-D7D59140C7E4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13314" name="Picture 2" descr="https://agilespxsite.files.wordpress.com/2016/11/aaa.png?w=648">
            <a:extLst>
              <a:ext uri="{FF2B5EF4-FFF2-40B4-BE49-F238E27FC236}">
                <a16:creationId xmlns:a16="http://schemas.microsoft.com/office/drawing/2014/main" id="{62518B38-A203-4DC1-AF32-15D2B9FE6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2" y="1546388"/>
            <a:ext cx="7858514" cy="437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0790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FE5C-C7F2-4FD0-B462-1521A545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Logic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238F4-3386-419C-85DD-829FD92A2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98F618-18D0-47C1-92BF-DA72C6422495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61A761F-19E5-413E-8271-DC094A5F69F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A4348-271B-42ED-B52B-043BBA6C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60" y="1561759"/>
            <a:ext cx="7858513" cy="50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4583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4095-DBBA-41E6-A8F0-56937252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19900" b="1">
                <a:latin typeface="+mn-lt"/>
              </a:rPr>
              <a:t>    =  ?</a:t>
            </a:r>
            <a:endParaRPr lang="en-US" sz="19900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88877-1D2D-449E-9340-AA154C998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BBD50-5896-40E8-814D-BE2AD94B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57" y="1021556"/>
            <a:ext cx="3209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545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mmedia.co.za/wp-content/uploads/2017/06/functions-1-1.jpg">
            <a:extLst>
              <a:ext uri="{FF2B5EF4-FFF2-40B4-BE49-F238E27FC236}">
                <a16:creationId xmlns:a16="http://schemas.microsoft.com/office/drawing/2014/main" id="{78AB0818-5DCB-406A-8F81-76F0C300C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2480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media.licdn.com/mpr/mpr/AAEAAQAAAAAAAAtqAAAAJDU5ZjUzMDgzLTUwYWEtNDIyNC04M2RiLTM2NzgxZTRmZTZkNg.png">
            <a:extLst>
              <a:ext uri="{FF2B5EF4-FFF2-40B4-BE49-F238E27FC236}">
                <a16:creationId xmlns:a16="http://schemas.microsoft.com/office/drawing/2014/main" id="{646498F2-BA97-4E89-923C-F52A5D1ADF6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67560"/>
            <a:ext cx="5943600" cy="2722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19770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E0C1-5455-4C52-8462-D4631354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Modele dostarczania usług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5D458-5FA7-47D8-84EF-962272B9B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BF8505-E5F6-4573-B2D2-280293290E22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B387A4-A2C5-4784-9480-A5E4F28C70F3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E49EF57A-0FC6-4C41-BBAF-B4BBBDE9334C}"/>
              </a:ext>
            </a:extLst>
          </p:cNvPr>
          <p:cNvSpPr txBox="1"/>
          <p:nvPr/>
        </p:nvSpPr>
        <p:spPr>
          <a:xfrm>
            <a:off x="67733" y="4978400"/>
            <a:ext cx="2544234" cy="17187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39468FA6-FCB4-4613-BD7F-EC9638149822}"/>
              </a:ext>
            </a:extLst>
          </p:cNvPr>
          <p:cNvSpPr txBox="1"/>
          <p:nvPr/>
        </p:nvSpPr>
        <p:spPr>
          <a:xfrm>
            <a:off x="7374508" y="5451378"/>
            <a:ext cx="4852719" cy="17187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8C71497F-8683-4280-BCCD-9AB2DFE6972C}"/>
              </a:ext>
            </a:extLst>
          </p:cNvPr>
          <p:cNvGrpSpPr/>
          <p:nvPr/>
        </p:nvGrpSpPr>
        <p:grpSpPr>
          <a:xfrm flipH="1">
            <a:off x="2182789" y="2636103"/>
            <a:ext cx="1061200" cy="2680351"/>
            <a:chOff x="138423" y="1930511"/>
            <a:chExt cx="1549400" cy="3860800"/>
          </a:xfrm>
        </p:grpSpPr>
        <p:sp>
          <p:nvSpPr>
            <p:cNvPr id="459" name="Freeform 166">
              <a:extLst>
                <a:ext uri="{FF2B5EF4-FFF2-40B4-BE49-F238E27FC236}">
                  <a16:creationId xmlns:a16="http://schemas.microsoft.com/office/drawing/2014/main" id="{5C0FFD49-5C7A-4AFB-AC83-2CA2717F7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86" y="1930511"/>
              <a:ext cx="1489075" cy="977900"/>
            </a:xfrm>
            <a:custGeom>
              <a:avLst/>
              <a:gdLst>
                <a:gd name="T0" fmla="*/ 403 w 479"/>
                <a:gd name="T1" fmla="*/ 138 h 315"/>
                <a:gd name="T2" fmla="*/ 403 w 479"/>
                <a:gd name="T3" fmla="*/ 132 h 315"/>
                <a:gd name="T4" fmla="*/ 271 w 479"/>
                <a:gd name="T5" fmla="*/ 0 h 315"/>
                <a:gd name="T6" fmla="*/ 161 w 479"/>
                <a:gd name="T7" fmla="*/ 59 h 315"/>
                <a:gd name="T8" fmla="*/ 125 w 479"/>
                <a:gd name="T9" fmla="*/ 50 h 315"/>
                <a:gd name="T10" fmla="*/ 82 w 479"/>
                <a:gd name="T11" fmla="*/ 62 h 315"/>
                <a:gd name="T12" fmla="*/ 48 w 479"/>
                <a:gd name="T13" fmla="*/ 124 h 315"/>
                <a:gd name="T14" fmla="*/ 0 w 479"/>
                <a:gd name="T15" fmla="*/ 211 h 315"/>
                <a:gd name="T16" fmla="*/ 93 w 479"/>
                <a:gd name="T17" fmla="*/ 315 h 315"/>
                <a:gd name="T18" fmla="*/ 104 w 479"/>
                <a:gd name="T19" fmla="*/ 315 h 315"/>
                <a:gd name="T20" fmla="*/ 115 w 479"/>
                <a:gd name="T21" fmla="*/ 315 h 315"/>
                <a:gd name="T22" fmla="*/ 330 w 479"/>
                <a:gd name="T23" fmla="*/ 315 h 315"/>
                <a:gd name="T24" fmla="*/ 335 w 479"/>
                <a:gd name="T25" fmla="*/ 315 h 315"/>
                <a:gd name="T26" fmla="*/ 340 w 479"/>
                <a:gd name="T27" fmla="*/ 315 h 315"/>
                <a:gd name="T28" fmla="*/ 356 w 479"/>
                <a:gd name="T29" fmla="*/ 315 h 315"/>
                <a:gd name="T30" fmla="*/ 390 w 479"/>
                <a:gd name="T31" fmla="*/ 315 h 315"/>
                <a:gd name="T32" fmla="*/ 479 w 479"/>
                <a:gd name="T33" fmla="*/ 226 h 315"/>
                <a:gd name="T34" fmla="*/ 403 w 479"/>
                <a:gd name="T35" fmla="*/ 13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9" h="315">
                  <a:moveTo>
                    <a:pt x="403" y="138"/>
                  </a:moveTo>
                  <a:cubicBezTo>
                    <a:pt x="403" y="137"/>
                    <a:pt x="403" y="134"/>
                    <a:pt x="403" y="132"/>
                  </a:cubicBezTo>
                  <a:cubicBezTo>
                    <a:pt x="403" y="59"/>
                    <a:pt x="344" y="0"/>
                    <a:pt x="271" y="0"/>
                  </a:cubicBezTo>
                  <a:cubicBezTo>
                    <a:pt x="225" y="0"/>
                    <a:pt x="184" y="24"/>
                    <a:pt x="161" y="59"/>
                  </a:cubicBezTo>
                  <a:cubicBezTo>
                    <a:pt x="150" y="53"/>
                    <a:pt x="138" y="50"/>
                    <a:pt x="125" y="50"/>
                  </a:cubicBezTo>
                  <a:cubicBezTo>
                    <a:pt x="109" y="50"/>
                    <a:pt x="94" y="54"/>
                    <a:pt x="82" y="62"/>
                  </a:cubicBezTo>
                  <a:cubicBezTo>
                    <a:pt x="62" y="76"/>
                    <a:pt x="48" y="99"/>
                    <a:pt x="48" y="124"/>
                  </a:cubicBezTo>
                  <a:cubicBezTo>
                    <a:pt x="20" y="143"/>
                    <a:pt x="0" y="175"/>
                    <a:pt x="0" y="211"/>
                  </a:cubicBezTo>
                  <a:cubicBezTo>
                    <a:pt x="0" y="265"/>
                    <a:pt x="41" y="309"/>
                    <a:pt x="93" y="315"/>
                  </a:cubicBezTo>
                  <a:cubicBezTo>
                    <a:pt x="96" y="315"/>
                    <a:pt x="101" y="315"/>
                    <a:pt x="104" y="315"/>
                  </a:cubicBezTo>
                  <a:cubicBezTo>
                    <a:pt x="108" y="315"/>
                    <a:pt x="111" y="315"/>
                    <a:pt x="115" y="315"/>
                  </a:cubicBezTo>
                  <a:cubicBezTo>
                    <a:pt x="163" y="315"/>
                    <a:pt x="277" y="315"/>
                    <a:pt x="330" y="315"/>
                  </a:cubicBezTo>
                  <a:cubicBezTo>
                    <a:pt x="332" y="315"/>
                    <a:pt x="333" y="315"/>
                    <a:pt x="335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3" y="315"/>
                    <a:pt x="351" y="315"/>
                    <a:pt x="356" y="315"/>
                  </a:cubicBezTo>
                  <a:cubicBezTo>
                    <a:pt x="390" y="315"/>
                    <a:pt x="390" y="315"/>
                    <a:pt x="390" y="315"/>
                  </a:cubicBezTo>
                  <a:cubicBezTo>
                    <a:pt x="440" y="314"/>
                    <a:pt x="479" y="275"/>
                    <a:pt x="479" y="226"/>
                  </a:cubicBezTo>
                  <a:cubicBezTo>
                    <a:pt x="479" y="182"/>
                    <a:pt x="446" y="145"/>
                    <a:pt x="403" y="138"/>
                  </a:cubicBezTo>
                  <a:close/>
                </a:path>
              </a:pathLst>
            </a:custGeom>
            <a:solidFill>
              <a:srgbClr val="ED820D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14" tIns="45706" rIns="91414" bIns="45706" anchor="ctr"/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3pPr>
              <a:lvl4pPr marL="1397000" indent="-25400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4pPr>
              <a:lvl5pPr marL="1863725" indent="-34925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defTabSz="93195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sz="1872" dirty="0">
                  <a:solidFill>
                    <a:srgbClr val="FFFFFF"/>
                  </a:solidFill>
                  <a:latin typeface="Segoe UI"/>
                  <a:cs typeface="+mn-cs"/>
                </a:rPr>
                <a:t>Office</a:t>
              </a:r>
              <a:endParaRPr lang="en-US" sz="1872" dirty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460" name="Freeform 167">
              <a:extLst>
                <a:ext uri="{FF2B5EF4-FFF2-40B4-BE49-F238E27FC236}">
                  <a16:creationId xmlns:a16="http://schemas.microsoft.com/office/drawing/2014/main" id="{C0250E92-B4ED-4B6F-B9F7-23176315E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23" y="2586148"/>
              <a:ext cx="1549400" cy="3205163"/>
            </a:xfrm>
            <a:custGeom>
              <a:avLst/>
              <a:gdLst>
                <a:gd name="T0" fmla="*/ 493 w 499"/>
                <a:gd name="T1" fmla="*/ 1020 h 1032"/>
                <a:gd name="T2" fmla="*/ 266 w 499"/>
                <a:gd name="T3" fmla="*/ 735 h 1032"/>
                <a:gd name="T4" fmla="*/ 171 w 499"/>
                <a:gd name="T5" fmla="*/ 44 h 1032"/>
                <a:gd name="T6" fmla="*/ 250 w 499"/>
                <a:gd name="T7" fmla="*/ 46 h 1032"/>
                <a:gd name="T8" fmla="*/ 499 w 499"/>
                <a:gd name="T9" fmla="*/ 6 h 1032"/>
                <a:gd name="T10" fmla="*/ 493 w 499"/>
                <a:gd name="T11" fmla="*/ 0 h 1032"/>
                <a:gd name="T12" fmla="*/ 487 w 499"/>
                <a:gd name="T13" fmla="*/ 5 h 1032"/>
                <a:gd name="T14" fmla="*/ 250 w 499"/>
                <a:gd name="T15" fmla="*/ 34 h 1032"/>
                <a:gd name="T16" fmla="*/ 12 w 499"/>
                <a:gd name="T17" fmla="*/ 6 h 1032"/>
                <a:gd name="T18" fmla="*/ 6 w 499"/>
                <a:gd name="T19" fmla="*/ 0 h 1032"/>
                <a:gd name="T20" fmla="*/ 0 w 499"/>
                <a:gd name="T21" fmla="*/ 6 h 1032"/>
                <a:gd name="T22" fmla="*/ 159 w 499"/>
                <a:gd name="T23" fmla="*/ 43 h 1032"/>
                <a:gd name="T24" fmla="*/ 255 w 499"/>
                <a:gd name="T25" fmla="*/ 739 h 1032"/>
                <a:gd name="T26" fmla="*/ 493 w 499"/>
                <a:gd name="T27" fmla="*/ 1032 h 1032"/>
                <a:gd name="T28" fmla="*/ 499 w 499"/>
                <a:gd name="T29" fmla="*/ 1026 h 1032"/>
                <a:gd name="T30" fmla="*/ 493 w 499"/>
                <a:gd name="T31" fmla="*/ 102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9" h="1032">
                  <a:moveTo>
                    <a:pt x="493" y="1020"/>
                  </a:moveTo>
                  <a:cubicBezTo>
                    <a:pt x="408" y="1020"/>
                    <a:pt x="327" y="919"/>
                    <a:pt x="266" y="735"/>
                  </a:cubicBezTo>
                  <a:cubicBezTo>
                    <a:pt x="205" y="551"/>
                    <a:pt x="171" y="305"/>
                    <a:pt x="171" y="44"/>
                  </a:cubicBezTo>
                  <a:cubicBezTo>
                    <a:pt x="212" y="46"/>
                    <a:pt x="246" y="46"/>
                    <a:pt x="250" y="46"/>
                  </a:cubicBezTo>
                  <a:cubicBezTo>
                    <a:pt x="260" y="46"/>
                    <a:pt x="499" y="46"/>
                    <a:pt x="499" y="6"/>
                  </a:cubicBezTo>
                  <a:cubicBezTo>
                    <a:pt x="499" y="2"/>
                    <a:pt x="496" y="0"/>
                    <a:pt x="493" y="0"/>
                  </a:cubicBezTo>
                  <a:cubicBezTo>
                    <a:pt x="490" y="0"/>
                    <a:pt x="487" y="2"/>
                    <a:pt x="487" y="5"/>
                  </a:cubicBezTo>
                  <a:cubicBezTo>
                    <a:pt x="483" y="16"/>
                    <a:pt x="400" y="34"/>
                    <a:pt x="250" y="34"/>
                  </a:cubicBezTo>
                  <a:cubicBezTo>
                    <a:pt x="99" y="34"/>
                    <a:pt x="16" y="16"/>
                    <a:pt x="12" y="6"/>
                  </a:cubicBezTo>
                  <a:cubicBezTo>
                    <a:pt x="12" y="2"/>
                    <a:pt x="10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0"/>
                    <a:pt x="87" y="40"/>
                    <a:pt x="159" y="43"/>
                  </a:cubicBezTo>
                  <a:cubicBezTo>
                    <a:pt x="159" y="306"/>
                    <a:pt x="193" y="553"/>
                    <a:pt x="255" y="739"/>
                  </a:cubicBezTo>
                  <a:cubicBezTo>
                    <a:pt x="318" y="928"/>
                    <a:pt x="402" y="1032"/>
                    <a:pt x="493" y="1032"/>
                  </a:cubicBezTo>
                  <a:cubicBezTo>
                    <a:pt x="496" y="1032"/>
                    <a:pt x="499" y="1029"/>
                    <a:pt x="499" y="1026"/>
                  </a:cubicBezTo>
                  <a:cubicBezTo>
                    <a:pt x="499" y="1022"/>
                    <a:pt x="496" y="1020"/>
                    <a:pt x="493" y="102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14" tIns="45706" rIns="91414" bIns="45706"/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3pPr>
              <a:lvl4pPr marL="1397000" indent="-25400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4pPr>
              <a:lvl5pPr marL="1863725" indent="-34925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defTabSz="93195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72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E8F5EE8F-5FDF-47C2-9DBA-43D7B797F39C}"/>
              </a:ext>
            </a:extLst>
          </p:cNvPr>
          <p:cNvGrpSpPr/>
          <p:nvPr/>
        </p:nvGrpSpPr>
        <p:grpSpPr>
          <a:xfrm>
            <a:off x="156217" y="3931222"/>
            <a:ext cx="874229" cy="2120175"/>
            <a:chOff x="138423" y="1930511"/>
            <a:chExt cx="1549400" cy="3860800"/>
          </a:xfrm>
        </p:grpSpPr>
        <p:sp>
          <p:nvSpPr>
            <p:cNvPr id="462" name="Freeform 164">
              <a:extLst>
                <a:ext uri="{FF2B5EF4-FFF2-40B4-BE49-F238E27FC236}">
                  <a16:creationId xmlns:a16="http://schemas.microsoft.com/office/drawing/2014/main" id="{BD64D81E-798E-4F8C-BFFC-79512370C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86" y="1930511"/>
              <a:ext cx="1489075" cy="977900"/>
            </a:xfrm>
            <a:custGeom>
              <a:avLst/>
              <a:gdLst>
                <a:gd name="T0" fmla="*/ 403 w 479"/>
                <a:gd name="T1" fmla="*/ 138 h 315"/>
                <a:gd name="T2" fmla="*/ 403 w 479"/>
                <a:gd name="T3" fmla="*/ 132 h 315"/>
                <a:gd name="T4" fmla="*/ 271 w 479"/>
                <a:gd name="T5" fmla="*/ 0 h 315"/>
                <a:gd name="T6" fmla="*/ 161 w 479"/>
                <a:gd name="T7" fmla="*/ 59 h 315"/>
                <a:gd name="T8" fmla="*/ 125 w 479"/>
                <a:gd name="T9" fmla="*/ 50 h 315"/>
                <a:gd name="T10" fmla="*/ 82 w 479"/>
                <a:gd name="T11" fmla="*/ 62 h 315"/>
                <a:gd name="T12" fmla="*/ 48 w 479"/>
                <a:gd name="T13" fmla="*/ 124 h 315"/>
                <a:gd name="T14" fmla="*/ 0 w 479"/>
                <a:gd name="T15" fmla="*/ 211 h 315"/>
                <a:gd name="T16" fmla="*/ 93 w 479"/>
                <a:gd name="T17" fmla="*/ 315 h 315"/>
                <a:gd name="T18" fmla="*/ 104 w 479"/>
                <a:gd name="T19" fmla="*/ 315 h 315"/>
                <a:gd name="T20" fmla="*/ 115 w 479"/>
                <a:gd name="T21" fmla="*/ 315 h 315"/>
                <a:gd name="T22" fmla="*/ 330 w 479"/>
                <a:gd name="T23" fmla="*/ 315 h 315"/>
                <a:gd name="T24" fmla="*/ 335 w 479"/>
                <a:gd name="T25" fmla="*/ 315 h 315"/>
                <a:gd name="T26" fmla="*/ 340 w 479"/>
                <a:gd name="T27" fmla="*/ 315 h 315"/>
                <a:gd name="T28" fmla="*/ 356 w 479"/>
                <a:gd name="T29" fmla="*/ 315 h 315"/>
                <a:gd name="T30" fmla="*/ 390 w 479"/>
                <a:gd name="T31" fmla="*/ 315 h 315"/>
                <a:gd name="T32" fmla="*/ 479 w 479"/>
                <a:gd name="T33" fmla="*/ 226 h 315"/>
                <a:gd name="T34" fmla="*/ 403 w 479"/>
                <a:gd name="T35" fmla="*/ 13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9" h="315">
                  <a:moveTo>
                    <a:pt x="403" y="138"/>
                  </a:moveTo>
                  <a:cubicBezTo>
                    <a:pt x="403" y="137"/>
                    <a:pt x="403" y="134"/>
                    <a:pt x="403" y="132"/>
                  </a:cubicBezTo>
                  <a:cubicBezTo>
                    <a:pt x="403" y="59"/>
                    <a:pt x="344" y="0"/>
                    <a:pt x="271" y="0"/>
                  </a:cubicBezTo>
                  <a:cubicBezTo>
                    <a:pt x="225" y="0"/>
                    <a:pt x="184" y="24"/>
                    <a:pt x="161" y="59"/>
                  </a:cubicBezTo>
                  <a:cubicBezTo>
                    <a:pt x="150" y="53"/>
                    <a:pt x="138" y="50"/>
                    <a:pt x="125" y="50"/>
                  </a:cubicBezTo>
                  <a:cubicBezTo>
                    <a:pt x="109" y="50"/>
                    <a:pt x="94" y="54"/>
                    <a:pt x="82" y="62"/>
                  </a:cubicBezTo>
                  <a:cubicBezTo>
                    <a:pt x="62" y="76"/>
                    <a:pt x="48" y="99"/>
                    <a:pt x="48" y="124"/>
                  </a:cubicBezTo>
                  <a:cubicBezTo>
                    <a:pt x="20" y="143"/>
                    <a:pt x="0" y="175"/>
                    <a:pt x="0" y="211"/>
                  </a:cubicBezTo>
                  <a:cubicBezTo>
                    <a:pt x="0" y="265"/>
                    <a:pt x="41" y="309"/>
                    <a:pt x="93" y="315"/>
                  </a:cubicBezTo>
                  <a:cubicBezTo>
                    <a:pt x="96" y="315"/>
                    <a:pt x="101" y="315"/>
                    <a:pt x="104" y="315"/>
                  </a:cubicBezTo>
                  <a:cubicBezTo>
                    <a:pt x="108" y="315"/>
                    <a:pt x="111" y="315"/>
                    <a:pt x="115" y="315"/>
                  </a:cubicBezTo>
                  <a:cubicBezTo>
                    <a:pt x="163" y="315"/>
                    <a:pt x="277" y="315"/>
                    <a:pt x="330" y="315"/>
                  </a:cubicBezTo>
                  <a:cubicBezTo>
                    <a:pt x="332" y="315"/>
                    <a:pt x="333" y="315"/>
                    <a:pt x="335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3" y="315"/>
                    <a:pt x="351" y="315"/>
                    <a:pt x="356" y="315"/>
                  </a:cubicBezTo>
                  <a:cubicBezTo>
                    <a:pt x="390" y="315"/>
                    <a:pt x="390" y="315"/>
                    <a:pt x="390" y="315"/>
                  </a:cubicBezTo>
                  <a:cubicBezTo>
                    <a:pt x="440" y="314"/>
                    <a:pt x="479" y="275"/>
                    <a:pt x="479" y="226"/>
                  </a:cubicBezTo>
                  <a:cubicBezTo>
                    <a:pt x="479" y="182"/>
                    <a:pt x="446" y="145"/>
                    <a:pt x="403" y="1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14" tIns="45706" rIns="91414" bIns="45706" anchor="ctr"/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3pPr>
              <a:lvl4pPr marL="1397000" indent="-25400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4pPr>
              <a:lvl5pPr marL="1863725" indent="-34925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defTabSz="93195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sz="1872" dirty="0">
                  <a:solidFill>
                    <a:srgbClr val="FFFFFF"/>
                  </a:solidFill>
                  <a:latin typeface="Segoe UI"/>
                  <a:cs typeface="+mn-cs"/>
                </a:rPr>
                <a:t>VM</a:t>
              </a:r>
              <a:endParaRPr lang="en-US" sz="1872" dirty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463" name="Freeform 165">
              <a:extLst>
                <a:ext uri="{FF2B5EF4-FFF2-40B4-BE49-F238E27FC236}">
                  <a16:creationId xmlns:a16="http://schemas.microsoft.com/office/drawing/2014/main" id="{58670647-0072-441A-BFAF-06AFB9A5F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23" y="2586148"/>
              <a:ext cx="1549400" cy="3205163"/>
            </a:xfrm>
            <a:custGeom>
              <a:avLst/>
              <a:gdLst>
                <a:gd name="T0" fmla="*/ 493 w 499"/>
                <a:gd name="T1" fmla="*/ 1020 h 1032"/>
                <a:gd name="T2" fmla="*/ 266 w 499"/>
                <a:gd name="T3" fmla="*/ 735 h 1032"/>
                <a:gd name="T4" fmla="*/ 171 w 499"/>
                <a:gd name="T5" fmla="*/ 44 h 1032"/>
                <a:gd name="T6" fmla="*/ 250 w 499"/>
                <a:gd name="T7" fmla="*/ 46 h 1032"/>
                <a:gd name="T8" fmla="*/ 499 w 499"/>
                <a:gd name="T9" fmla="*/ 6 h 1032"/>
                <a:gd name="T10" fmla="*/ 493 w 499"/>
                <a:gd name="T11" fmla="*/ 0 h 1032"/>
                <a:gd name="T12" fmla="*/ 487 w 499"/>
                <a:gd name="T13" fmla="*/ 5 h 1032"/>
                <a:gd name="T14" fmla="*/ 250 w 499"/>
                <a:gd name="T15" fmla="*/ 34 h 1032"/>
                <a:gd name="T16" fmla="*/ 12 w 499"/>
                <a:gd name="T17" fmla="*/ 6 h 1032"/>
                <a:gd name="T18" fmla="*/ 6 w 499"/>
                <a:gd name="T19" fmla="*/ 0 h 1032"/>
                <a:gd name="T20" fmla="*/ 0 w 499"/>
                <a:gd name="T21" fmla="*/ 6 h 1032"/>
                <a:gd name="T22" fmla="*/ 159 w 499"/>
                <a:gd name="T23" fmla="*/ 43 h 1032"/>
                <a:gd name="T24" fmla="*/ 255 w 499"/>
                <a:gd name="T25" fmla="*/ 739 h 1032"/>
                <a:gd name="T26" fmla="*/ 493 w 499"/>
                <a:gd name="T27" fmla="*/ 1032 h 1032"/>
                <a:gd name="T28" fmla="*/ 499 w 499"/>
                <a:gd name="T29" fmla="*/ 1026 h 1032"/>
                <a:gd name="T30" fmla="*/ 493 w 499"/>
                <a:gd name="T31" fmla="*/ 102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9" h="1032">
                  <a:moveTo>
                    <a:pt x="493" y="1020"/>
                  </a:moveTo>
                  <a:cubicBezTo>
                    <a:pt x="408" y="1020"/>
                    <a:pt x="327" y="919"/>
                    <a:pt x="266" y="735"/>
                  </a:cubicBezTo>
                  <a:cubicBezTo>
                    <a:pt x="205" y="551"/>
                    <a:pt x="171" y="305"/>
                    <a:pt x="171" y="44"/>
                  </a:cubicBezTo>
                  <a:cubicBezTo>
                    <a:pt x="212" y="46"/>
                    <a:pt x="246" y="46"/>
                    <a:pt x="250" y="46"/>
                  </a:cubicBezTo>
                  <a:cubicBezTo>
                    <a:pt x="260" y="46"/>
                    <a:pt x="499" y="46"/>
                    <a:pt x="499" y="6"/>
                  </a:cubicBezTo>
                  <a:cubicBezTo>
                    <a:pt x="499" y="2"/>
                    <a:pt x="496" y="0"/>
                    <a:pt x="493" y="0"/>
                  </a:cubicBezTo>
                  <a:cubicBezTo>
                    <a:pt x="490" y="0"/>
                    <a:pt x="487" y="2"/>
                    <a:pt x="487" y="5"/>
                  </a:cubicBezTo>
                  <a:cubicBezTo>
                    <a:pt x="483" y="16"/>
                    <a:pt x="400" y="34"/>
                    <a:pt x="250" y="34"/>
                  </a:cubicBezTo>
                  <a:cubicBezTo>
                    <a:pt x="99" y="34"/>
                    <a:pt x="16" y="16"/>
                    <a:pt x="12" y="6"/>
                  </a:cubicBezTo>
                  <a:cubicBezTo>
                    <a:pt x="12" y="2"/>
                    <a:pt x="10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0"/>
                    <a:pt x="87" y="40"/>
                    <a:pt x="159" y="43"/>
                  </a:cubicBezTo>
                  <a:cubicBezTo>
                    <a:pt x="159" y="306"/>
                    <a:pt x="193" y="553"/>
                    <a:pt x="255" y="739"/>
                  </a:cubicBezTo>
                  <a:cubicBezTo>
                    <a:pt x="318" y="928"/>
                    <a:pt x="402" y="1032"/>
                    <a:pt x="493" y="1032"/>
                  </a:cubicBezTo>
                  <a:cubicBezTo>
                    <a:pt x="496" y="1032"/>
                    <a:pt x="499" y="1029"/>
                    <a:pt x="499" y="1026"/>
                  </a:cubicBezTo>
                  <a:cubicBezTo>
                    <a:pt x="499" y="1022"/>
                    <a:pt x="496" y="1020"/>
                    <a:pt x="493" y="102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14" tIns="45706" rIns="91414" bIns="45706"/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3pPr>
              <a:lvl4pPr marL="1397000" indent="-25400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4pPr>
              <a:lvl5pPr marL="1863725" indent="-34925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defTabSz="93195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72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36C19B33-00D3-4C8A-885E-FDF37052337D}"/>
              </a:ext>
            </a:extLst>
          </p:cNvPr>
          <p:cNvGrpSpPr/>
          <p:nvPr/>
        </p:nvGrpSpPr>
        <p:grpSpPr>
          <a:xfrm flipH="1">
            <a:off x="964358" y="3143802"/>
            <a:ext cx="1010529" cy="2552368"/>
            <a:chOff x="138423" y="1930511"/>
            <a:chExt cx="1549400" cy="3860800"/>
          </a:xfrm>
        </p:grpSpPr>
        <p:sp>
          <p:nvSpPr>
            <p:cNvPr id="465" name="Freeform 156">
              <a:extLst>
                <a:ext uri="{FF2B5EF4-FFF2-40B4-BE49-F238E27FC236}">
                  <a16:creationId xmlns:a16="http://schemas.microsoft.com/office/drawing/2014/main" id="{84CEE151-4506-4CD4-84B4-6C0D3E6CC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86" y="1930511"/>
              <a:ext cx="1489075" cy="977900"/>
            </a:xfrm>
            <a:custGeom>
              <a:avLst/>
              <a:gdLst>
                <a:gd name="T0" fmla="*/ 403 w 479"/>
                <a:gd name="T1" fmla="*/ 138 h 315"/>
                <a:gd name="T2" fmla="*/ 403 w 479"/>
                <a:gd name="T3" fmla="*/ 132 h 315"/>
                <a:gd name="T4" fmla="*/ 271 w 479"/>
                <a:gd name="T5" fmla="*/ 0 h 315"/>
                <a:gd name="T6" fmla="*/ 161 w 479"/>
                <a:gd name="T7" fmla="*/ 59 h 315"/>
                <a:gd name="T8" fmla="*/ 125 w 479"/>
                <a:gd name="T9" fmla="*/ 50 h 315"/>
                <a:gd name="T10" fmla="*/ 82 w 479"/>
                <a:gd name="T11" fmla="*/ 62 h 315"/>
                <a:gd name="T12" fmla="*/ 48 w 479"/>
                <a:gd name="T13" fmla="*/ 124 h 315"/>
                <a:gd name="T14" fmla="*/ 0 w 479"/>
                <a:gd name="T15" fmla="*/ 211 h 315"/>
                <a:gd name="T16" fmla="*/ 93 w 479"/>
                <a:gd name="T17" fmla="*/ 315 h 315"/>
                <a:gd name="T18" fmla="*/ 104 w 479"/>
                <a:gd name="T19" fmla="*/ 315 h 315"/>
                <a:gd name="T20" fmla="*/ 115 w 479"/>
                <a:gd name="T21" fmla="*/ 315 h 315"/>
                <a:gd name="T22" fmla="*/ 330 w 479"/>
                <a:gd name="T23" fmla="*/ 315 h 315"/>
                <a:gd name="T24" fmla="*/ 335 w 479"/>
                <a:gd name="T25" fmla="*/ 315 h 315"/>
                <a:gd name="T26" fmla="*/ 340 w 479"/>
                <a:gd name="T27" fmla="*/ 315 h 315"/>
                <a:gd name="T28" fmla="*/ 356 w 479"/>
                <a:gd name="T29" fmla="*/ 315 h 315"/>
                <a:gd name="T30" fmla="*/ 390 w 479"/>
                <a:gd name="T31" fmla="*/ 315 h 315"/>
                <a:gd name="T32" fmla="*/ 479 w 479"/>
                <a:gd name="T33" fmla="*/ 226 h 315"/>
                <a:gd name="T34" fmla="*/ 403 w 479"/>
                <a:gd name="T35" fmla="*/ 13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9" h="315">
                  <a:moveTo>
                    <a:pt x="403" y="138"/>
                  </a:moveTo>
                  <a:cubicBezTo>
                    <a:pt x="403" y="137"/>
                    <a:pt x="403" y="134"/>
                    <a:pt x="403" y="132"/>
                  </a:cubicBezTo>
                  <a:cubicBezTo>
                    <a:pt x="403" y="59"/>
                    <a:pt x="344" y="0"/>
                    <a:pt x="271" y="0"/>
                  </a:cubicBezTo>
                  <a:cubicBezTo>
                    <a:pt x="225" y="0"/>
                    <a:pt x="184" y="24"/>
                    <a:pt x="161" y="59"/>
                  </a:cubicBezTo>
                  <a:cubicBezTo>
                    <a:pt x="150" y="53"/>
                    <a:pt x="138" y="50"/>
                    <a:pt x="125" y="50"/>
                  </a:cubicBezTo>
                  <a:cubicBezTo>
                    <a:pt x="109" y="50"/>
                    <a:pt x="94" y="54"/>
                    <a:pt x="82" y="62"/>
                  </a:cubicBezTo>
                  <a:cubicBezTo>
                    <a:pt x="62" y="76"/>
                    <a:pt x="48" y="99"/>
                    <a:pt x="48" y="124"/>
                  </a:cubicBezTo>
                  <a:cubicBezTo>
                    <a:pt x="20" y="143"/>
                    <a:pt x="0" y="175"/>
                    <a:pt x="0" y="211"/>
                  </a:cubicBezTo>
                  <a:cubicBezTo>
                    <a:pt x="0" y="265"/>
                    <a:pt x="41" y="309"/>
                    <a:pt x="93" y="315"/>
                  </a:cubicBezTo>
                  <a:cubicBezTo>
                    <a:pt x="96" y="315"/>
                    <a:pt x="101" y="315"/>
                    <a:pt x="104" y="315"/>
                  </a:cubicBezTo>
                  <a:cubicBezTo>
                    <a:pt x="108" y="315"/>
                    <a:pt x="111" y="315"/>
                    <a:pt x="115" y="315"/>
                  </a:cubicBezTo>
                  <a:cubicBezTo>
                    <a:pt x="163" y="315"/>
                    <a:pt x="277" y="315"/>
                    <a:pt x="330" y="315"/>
                  </a:cubicBezTo>
                  <a:cubicBezTo>
                    <a:pt x="332" y="315"/>
                    <a:pt x="333" y="315"/>
                    <a:pt x="335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3" y="315"/>
                    <a:pt x="351" y="315"/>
                    <a:pt x="356" y="315"/>
                  </a:cubicBezTo>
                  <a:cubicBezTo>
                    <a:pt x="390" y="315"/>
                    <a:pt x="390" y="315"/>
                    <a:pt x="390" y="315"/>
                  </a:cubicBezTo>
                  <a:cubicBezTo>
                    <a:pt x="440" y="314"/>
                    <a:pt x="479" y="275"/>
                    <a:pt x="479" y="226"/>
                  </a:cubicBezTo>
                  <a:cubicBezTo>
                    <a:pt x="479" y="182"/>
                    <a:pt x="446" y="145"/>
                    <a:pt x="403" y="13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14" tIns="45706" rIns="91414" bIns="45706" anchor="ctr"/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3pPr>
              <a:lvl4pPr marL="1397000" indent="-25400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4pPr>
              <a:lvl5pPr marL="1863725" indent="-34925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defTabSz="93195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l-PL" sz="1872" dirty="0" err="1">
                  <a:solidFill>
                    <a:srgbClr val="FFFFFF"/>
                  </a:solidFill>
                  <a:latin typeface="Segoe UI"/>
                  <a:cs typeface="+mn-cs"/>
                </a:rPr>
                <a:t>App</a:t>
              </a:r>
              <a:endParaRPr lang="en-US" sz="1872" dirty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466" name="Freeform 157">
              <a:extLst>
                <a:ext uri="{FF2B5EF4-FFF2-40B4-BE49-F238E27FC236}">
                  <a16:creationId xmlns:a16="http://schemas.microsoft.com/office/drawing/2014/main" id="{FCC66019-5C63-4E47-B64D-12AF16530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23" y="2586148"/>
              <a:ext cx="1549400" cy="3205163"/>
            </a:xfrm>
            <a:custGeom>
              <a:avLst/>
              <a:gdLst>
                <a:gd name="T0" fmla="*/ 493 w 499"/>
                <a:gd name="T1" fmla="*/ 1020 h 1032"/>
                <a:gd name="T2" fmla="*/ 266 w 499"/>
                <a:gd name="T3" fmla="*/ 735 h 1032"/>
                <a:gd name="T4" fmla="*/ 171 w 499"/>
                <a:gd name="T5" fmla="*/ 44 h 1032"/>
                <a:gd name="T6" fmla="*/ 250 w 499"/>
                <a:gd name="T7" fmla="*/ 46 h 1032"/>
                <a:gd name="T8" fmla="*/ 499 w 499"/>
                <a:gd name="T9" fmla="*/ 6 h 1032"/>
                <a:gd name="T10" fmla="*/ 493 w 499"/>
                <a:gd name="T11" fmla="*/ 0 h 1032"/>
                <a:gd name="T12" fmla="*/ 487 w 499"/>
                <a:gd name="T13" fmla="*/ 5 h 1032"/>
                <a:gd name="T14" fmla="*/ 250 w 499"/>
                <a:gd name="T15" fmla="*/ 34 h 1032"/>
                <a:gd name="T16" fmla="*/ 12 w 499"/>
                <a:gd name="T17" fmla="*/ 6 h 1032"/>
                <a:gd name="T18" fmla="*/ 6 w 499"/>
                <a:gd name="T19" fmla="*/ 0 h 1032"/>
                <a:gd name="T20" fmla="*/ 0 w 499"/>
                <a:gd name="T21" fmla="*/ 6 h 1032"/>
                <a:gd name="T22" fmla="*/ 159 w 499"/>
                <a:gd name="T23" fmla="*/ 43 h 1032"/>
                <a:gd name="T24" fmla="*/ 255 w 499"/>
                <a:gd name="T25" fmla="*/ 739 h 1032"/>
                <a:gd name="T26" fmla="*/ 493 w 499"/>
                <a:gd name="T27" fmla="*/ 1032 h 1032"/>
                <a:gd name="T28" fmla="*/ 499 w 499"/>
                <a:gd name="T29" fmla="*/ 1026 h 1032"/>
                <a:gd name="T30" fmla="*/ 493 w 499"/>
                <a:gd name="T31" fmla="*/ 102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9" h="1032">
                  <a:moveTo>
                    <a:pt x="493" y="1020"/>
                  </a:moveTo>
                  <a:cubicBezTo>
                    <a:pt x="408" y="1020"/>
                    <a:pt x="327" y="919"/>
                    <a:pt x="266" y="735"/>
                  </a:cubicBezTo>
                  <a:cubicBezTo>
                    <a:pt x="205" y="551"/>
                    <a:pt x="171" y="305"/>
                    <a:pt x="171" y="44"/>
                  </a:cubicBezTo>
                  <a:cubicBezTo>
                    <a:pt x="212" y="46"/>
                    <a:pt x="246" y="46"/>
                    <a:pt x="250" y="46"/>
                  </a:cubicBezTo>
                  <a:cubicBezTo>
                    <a:pt x="260" y="46"/>
                    <a:pt x="499" y="46"/>
                    <a:pt x="499" y="6"/>
                  </a:cubicBezTo>
                  <a:cubicBezTo>
                    <a:pt x="499" y="2"/>
                    <a:pt x="496" y="0"/>
                    <a:pt x="493" y="0"/>
                  </a:cubicBezTo>
                  <a:cubicBezTo>
                    <a:pt x="490" y="0"/>
                    <a:pt x="487" y="2"/>
                    <a:pt x="487" y="5"/>
                  </a:cubicBezTo>
                  <a:cubicBezTo>
                    <a:pt x="483" y="16"/>
                    <a:pt x="400" y="34"/>
                    <a:pt x="250" y="34"/>
                  </a:cubicBezTo>
                  <a:cubicBezTo>
                    <a:pt x="99" y="34"/>
                    <a:pt x="16" y="16"/>
                    <a:pt x="12" y="6"/>
                  </a:cubicBezTo>
                  <a:cubicBezTo>
                    <a:pt x="12" y="2"/>
                    <a:pt x="10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0"/>
                    <a:pt x="87" y="40"/>
                    <a:pt x="159" y="43"/>
                  </a:cubicBezTo>
                  <a:cubicBezTo>
                    <a:pt x="159" y="306"/>
                    <a:pt x="193" y="553"/>
                    <a:pt x="255" y="739"/>
                  </a:cubicBezTo>
                  <a:cubicBezTo>
                    <a:pt x="318" y="928"/>
                    <a:pt x="402" y="1032"/>
                    <a:pt x="493" y="1032"/>
                  </a:cubicBezTo>
                  <a:cubicBezTo>
                    <a:pt x="496" y="1032"/>
                    <a:pt x="499" y="1029"/>
                    <a:pt x="499" y="1026"/>
                  </a:cubicBezTo>
                  <a:cubicBezTo>
                    <a:pt x="499" y="1022"/>
                    <a:pt x="496" y="1020"/>
                    <a:pt x="493" y="102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14" tIns="45706" rIns="91414" bIns="45706"/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3pPr>
              <a:lvl4pPr marL="1397000" indent="-25400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4pPr>
              <a:lvl5pPr marL="1863725" indent="-34925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Segoe UI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defTabSz="93195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72">
                <a:solidFill>
                  <a:srgbClr val="000000"/>
                </a:solidFill>
                <a:latin typeface="Segoe UI"/>
                <a:cs typeface="+mn-cs"/>
              </a:endParaRPr>
            </a:p>
          </p:txBody>
        </p:sp>
      </p:grpSp>
      <p:sp>
        <p:nvSpPr>
          <p:cNvPr id="467" name="Rectangle 5">
            <a:extLst>
              <a:ext uri="{FF2B5EF4-FFF2-40B4-BE49-F238E27FC236}">
                <a16:creationId xmlns:a16="http://schemas.microsoft.com/office/drawing/2014/main" id="{1D3B1459-CE9D-4298-BDF1-895378FB4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634" y="5238619"/>
            <a:ext cx="117227" cy="1115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68" name="Rectangle 6">
            <a:extLst>
              <a:ext uri="{FF2B5EF4-FFF2-40B4-BE49-F238E27FC236}">
                <a16:creationId xmlns:a16="http://schemas.microsoft.com/office/drawing/2014/main" id="{628C6B04-0298-4755-993D-AD3B97E4F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161" y="4757987"/>
            <a:ext cx="665404" cy="15959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69" name="Rectangle 7">
            <a:extLst>
              <a:ext uri="{FF2B5EF4-FFF2-40B4-BE49-F238E27FC236}">
                <a16:creationId xmlns:a16="http://schemas.microsoft.com/office/drawing/2014/main" id="{D33C73CA-439D-4BA8-A9AC-5CCF7860B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068" y="5897885"/>
            <a:ext cx="226639" cy="456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70" name="Rectangle 8">
            <a:extLst>
              <a:ext uri="{FF2B5EF4-FFF2-40B4-BE49-F238E27FC236}">
                <a16:creationId xmlns:a16="http://schemas.microsoft.com/office/drawing/2014/main" id="{8F57FEB5-CEEE-4C99-BC52-D8D66BFF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059" y="4629596"/>
            <a:ext cx="494587" cy="17243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71" name="Rectangle 9">
            <a:extLst>
              <a:ext uri="{FF2B5EF4-FFF2-40B4-BE49-F238E27FC236}">
                <a16:creationId xmlns:a16="http://schemas.microsoft.com/office/drawing/2014/main" id="{FF243680-4211-4DEB-9214-4653FD06B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289" y="5773959"/>
            <a:ext cx="242828" cy="646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72" name="Rectangle 10">
            <a:extLst>
              <a:ext uri="{FF2B5EF4-FFF2-40B4-BE49-F238E27FC236}">
                <a16:creationId xmlns:a16="http://schemas.microsoft.com/office/drawing/2014/main" id="{9683E51B-1130-4636-BB9B-3FB6B79E8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6" y="5523873"/>
            <a:ext cx="329913" cy="83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73" name="Rectangle 11">
            <a:extLst>
              <a:ext uri="{FF2B5EF4-FFF2-40B4-BE49-F238E27FC236}">
                <a16:creationId xmlns:a16="http://schemas.microsoft.com/office/drawing/2014/main" id="{569B8B31-6467-4D12-895C-E9DC3BCE4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205" y="5238619"/>
            <a:ext cx="328236" cy="1115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74" name="Rectangle 12">
            <a:extLst>
              <a:ext uri="{FF2B5EF4-FFF2-40B4-BE49-F238E27FC236}">
                <a16:creationId xmlns:a16="http://schemas.microsoft.com/office/drawing/2014/main" id="{E5834351-FA06-424A-A4C0-28EF12AEF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970" y="5523873"/>
            <a:ext cx="328795" cy="83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75" name="Rectangle 13">
            <a:extLst>
              <a:ext uri="{FF2B5EF4-FFF2-40B4-BE49-F238E27FC236}">
                <a16:creationId xmlns:a16="http://schemas.microsoft.com/office/drawing/2014/main" id="{B63F014F-B46D-464D-8A0A-01E8D8510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70" y="5594212"/>
            <a:ext cx="372337" cy="792680"/>
          </a:xfrm>
          <a:prstGeom prst="rect">
            <a:avLst/>
          </a:prstGeom>
          <a:solidFill>
            <a:srgbClr val="EB3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76" name="Rectangle 14">
            <a:extLst>
              <a:ext uri="{FF2B5EF4-FFF2-40B4-BE49-F238E27FC236}">
                <a16:creationId xmlns:a16="http://schemas.microsoft.com/office/drawing/2014/main" id="{1558DDB1-6643-4479-A5E9-C9C8CE0C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441" y="6293109"/>
            <a:ext cx="48566" cy="93781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77" name="Rectangle 15">
            <a:extLst>
              <a:ext uri="{FF2B5EF4-FFF2-40B4-BE49-F238E27FC236}">
                <a16:creationId xmlns:a16="http://schemas.microsoft.com/office/drawing/2014/main" id="{E21942C0-77AD-4F0E-9A9D-A0B56D5FB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4591" y="6293109"/>
            <a:ext cx="49124" cy="93781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78" name="Rectangle 16">
            <a:extLst>
              <a:ext uri="{FF2B5EF4-FFF2-40B4-BE49-F238E27FC236}">
                <a16:creationId xmlns:a16="http://schemas.microsoft.com/office/drawing/2014/main" id="{D380BB8D-F7CA-41B6-8281-4E763159B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414" y="5964314"/>
            <a:ext cx="299767" cy="47450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79" name="Rectangle 17">
            <a:extLst>
              <a:ext uri="{FF2B5EF4-FFF2-40B4-BE49-F238E27FC236}">
                <a16:creationId xmlns:a16="http://schemas.microsoft.com/office/drawing/2014/main" id="{22F095A9-16B7-4B69-809F-52B4D0C4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414" y="6047489"/>
            <a:ext cx="299767" cy="48566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80" name="Rectangle 18">
            <a:extLst>
              <a:ext uri="{FF2B5EF4-FFF2-40B4-BE49-F238E27FC236}">
                <a16:creationId xmlns:a16="http://schemas.microsoft.com/office/drawing/2014/main" id="{F3ECCC6B-4691-4534-8FD5-2A4FAB9F4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414" y="6130665"/>
            <a:ext cx="299767" cy="48566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81" name="Rectangle 19">
            <a:extLst>
              <a:ext uri="{FF2B5EF4-FFF2-40B4-BE49-F238E27FC236}">
                <a16:creationId xmlns:a16="http://schemas.microsoft.com/office/drawing/2014/main" id="{5FE0851C-365F-4E86-8035-3C49C2FA9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414" y="6213840"/>
            <a:ext cx="299767" cy="48566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82" name="Rectangle 20">
            <a:extLst>
              <a:ext uri="{FF2B5EF4-FFF2-40B4-BE49-F238E27FC236}">
                <a16:creationId xmlns:a16="http://schemas.microsoft.com/office/drawing/2014/main" id="{08A277A9-640A-45D9-A538-C0959773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414" y="5796288"/>
            <a:ext cx="299767" cy="49124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83" name="Rectangle 21">
            <a:extLst>
              <a:ext uri="{FF2B5EF4-FFF2-40B4-BE49-F238E27FC236}">
                <a16:creationId xmlns:a16="http://schemas.microsoft.com/office/drawing/2014/main" id="{3258895F-2914-4708-9491-C1BD8C92D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414" y="5880579"/>
            <a:ext cx="299767" cy="48007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84" name="Rectangle 22">
            <a:extLst>
              <a:ext uri="{FF2B5EF4-FFF2-40B4-BE49-F238E27FC236}">
                <a16:creationId xmlns:a16="http://schemas.microsoft.com/office/drawing/2014/main" id="{06A16273-4986-4A98-8C26-364659FA6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414" y="5631053"/>
            <a:ext cx="299767" cy="47450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85" name="Rectangle 23">
            <a:extLst>
              <a:ext uri="{FF2B5EF4-FFF2-40B4-BE49-F238E27FC236}">
                <a16:creationId xmlns:a16="http://schemas.microsoft.com/office/drawing/2014/main" id="{1C61D278-A74A-4139-8FF9-E7B2F8FD5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414" y="5714228"/>
            <a:ext cx="299767" cy="47450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86" name="Freeform 24">
            <a:extLst>
              <a:ext uri="{FF2B5EF4-FFF2-40B4-BE49-F238E27FC236}">
                <a16:creationId xmlns:a16="http://schemas.microsoft.com/office/drawing/2014/main" id="{EFAB4127-AC61-468A-85D7-C5167A11A8C3}"/>
              </a:ext>
            </a:extLst>
          </p:cNvPr>
          <p:cNvSpPr>
            <a:spLocks/>
          </p:cNvSpPr>
          <p:nvPr/>
        </p:nvSpPr>
        <p:spPr bwMode="auto">
          <a:xfrm>
            <a:off x="542652" y="5919098"/>
            <a:ext cx="554319" cy="466677"/>
          </a:xfrm>
          <a:custGeom>
            <a:avLst/>
            <a:gdLst>
              <a:gd name="T0" fmla="*/ 547 w 993"/>
              <a:gd name="T1" fmla="*/ 142 h 836"/>
              <a:gd name="T2" fmla="*/ 547 w 993"/>
              <a:gd name="T3" fmla="*/ 0 h 836"/>
              <a:gd name="T4" fmla="*/ 655 w 993"/>
              <a:gd name="T5" fmla="*/ 0 h 836"/>
              <a:gd name="T6" fmla="*/ 655 w 993"/>
              <a:gd name="T7" fmla="*/ 142 h 836"/>
              <a:gd name="T8" fmla="*/ 693 w 993"/>
              <a:gd name="T9" fmla="*/ 142 h 836"/>
              <a:gd name="T10" fmla="*/ 693 w 993"/>
              <a:gd name="T11" fmla="*/ 0 h 836"/>
              <a:gd name="T12" fmla="*/ 800 w 993"/>
              <a:gd name="T13" fmla="*/ 0 h 836"/>
              <a:gd name="T14" fmla="*/ 800 w 993"/>
              <a:gd name="T15" fmla="*/ 142 h 836"/>
              <a:gd name="T16" fmla="*/ 993 w 993"/>
              <a:gd name="T17" fmla="*/ 142 h 836"/>
              <a:gd name="T18" fmla="*/ 993 w 993"/>
              <a:gd name="T19" fmla="*/ 175 h 836"/>
              <a:gd name="T20" fmla="*/ 948 w 993"/>
              <a:gd name="T21" fmla="*/ 175 h 836"/>
              <a:gd name="T22" fmla="*/ 948 w 993"/>
              <a:gd name="T23" fmla="*/ 836 h 836"/>
              <a:gd name="T24" fmla="*/ 45 w 993"/>
              <a:gd name="T25" fmla="*/ 836 h 836"/>
              <a:gd name="T26" fmla="*/ 45 w 993"/>
              <a:gd name="T27" fmla="*/ 175 h 836"/>
              <a:gd name="T28" fmla="*/ 0 w 993"/>
              <a:gd name="T29" fmla="*/ 175 h 836"/>
              <a:gd name="T30" fmla="*/ 0 w 993"/>
              <a:gd name="T31" fmla="*/ 142 h 836"/>
              <a:gd name="T32" fmla="*/ 547 w 993"/>
              <a:gd name="T33" fmla="*/ 142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93" h="836">
                <a:moveTo>
                  <a:pt x="547" y="142"/>
                </a:moveTo>
                <a:lnTo>
                  <a:pt x="547" y="0"/>
                </a:lnTo>
                <a:lnTo>
                  <a:pt x="655" y="0"/>
                </a:lnTo>
                <a:lnTo>
                  <a:pt x="655" y="142"/>
                </a:lnTo>
                <a:lnTo>
                  <a:pt x="693" y="142"/>
                </a:lnTo>
                <a:lnTo>
                  <a:pt x="693" y="0"/>
                </a:lnTo>
                <a:lnTo>
                  <a:pt x="800" y="0"/>
                </a:lnTo>
                <a:lnTo>
                  <a:pt x="800" y="142"/>
                </a:lnTo>
                <a:lnTo>
                  <a:pt x="993" y="142"/>
                </a:lnTo>
                <a:lnTo>
                  <a:pt x="993" y="175"/>
                </a:lnTo>
                <a:lnTo>
                  <a:pt x="948" y="175"/>
                </a:lnTo>
                <a:lnTo>
                  <a:pt x="948" y="836"/>
                </a:lnTo>
                <a:lnTo>
                  <a:pt x="45" y="836"/>
                </a:lnTo>
                <a:lnTo>
                  <a:pt x="45" y="175"/>
                </a:lnTo>
                <a:lnTo>
                  <a:pt x="0" y="175"/>
                </a:lnTo>
                <a:lnTo>
                  <a:pt x="0" y="142"/>
                </a:lnTo>
                <a:lnTo>
                  <a:pt x="547" y="1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87" name="Rectangle 25">
            <a:extLst>
              <a:ext uri="{FF2B5EF4-FFF2-40B4-BE49-F238E27FC236}">
                <a16:creationId xmlns:a16="http://schemas.microsoft.com/office/drawing/2014/main" id="{DC2CE9D0-4A94-456E-AE78-84C576DE9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091" y="5594212"/>
            <a:ext cx="370662" cy="792680"/>
          </a:xfrm>
          <a:prstGeom prst="rect">
            <a:avLst/>
          </a:prstGeom>
          <a:solidFill>
            <a:srgbClr val="EB3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88" name="Rectangle 26">
            <a:extLst>
              <a:ext uri="{FF2B5EF4-FFF2-40B4-BE49-F238E27FC236}">
                <a16:creationId xmlns:a16="http://schemas.microsoft.com/office/drawing/2014/main" id="{30CFDD1C-361C-46C2-9529-86D95F0F4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399" y="6293109"/>
            <a:ext cx="47450" cy="93781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89" name="Rectangle 27">
            <a:extLst>
              <a:ext uri="{FF2B5EF4-FFF2-40B4-BE49-F238E27FC236}">
                <a16:creationId xmlns:a16="http://schemas.microsoft.com/office/drawing/2014/main" id="{02407B3B-7DA8-4CEE-AC53-DBAE3A272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110" y="6293109"/>
            <a:ext cx="49124" cy="93781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90" name="Rectangle 28">
            <a:extLst>
              <a:ext uri="{FF2B5EF4-FFF2-40B4-BE49-F238E27FC236}">
                <a16:creationId xmlns:a16="http://schemas.microsoft.com/office/drawing/2014/main" id="{07D51850-2BA0-41E7-B4E6-F07163086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32" y="5964314"/>
            <a:ext cx="299767" cy="47450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91" name="Rectangle 29">
            <a:extLst>
              <a:ext uri="{FF2B5EF4-FFF2-40B4-BE49-F238E27FC236}">
                <a16:creationId xmlns:a16="http://schemas.microsoft.com/office/drawing/2014/main" id="{A2820A46-6F8F-402F-B60B-0B766AE0C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32" y="6047489"/>
            <a:ext cx="299767" cy="48566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92" name="Rectangle 30">
            <a:extLst>
              <a:ext uri="{FF2B5EF4-FFF2-40B4-BE49-F238E27FC236}">
                <a16:creationId xmlns:a16="http://schemas.microsoft.com/office/drawing/2014/main" id="{A23F184F-93DA-46F9-B389-95032E414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32" y="6130665"/>
            <a:ext cx="299767" cy="48566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93" name="Rectangle 31">
            <a:extLst>
              <a:ext uri="{FF2B5EF4-FFF2-40B4-BE49-F238E27FC236}">
                <a16:creationId xmlns:a16="http://schemas.microsoft.com/office/drawing/2014/main" id="{4CB5B0B4-234C-4D36-A3EA-F16118735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32" y="6213840"/>
            <a:ext cx="299767" cy="48566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94" name="Rectangle 32">
            <a:extLst>
              <a:ext uri="{FF2B5EF4-FFF2-40B4-BE49-F238E27FC236}">
                <a16:creationId xmlns:a16="http://schemas.microsoft.com/office/drawing/2014/main" id="{C06E2ACA-23E2-4C01-8E3A-4DB4D508E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32" y="5796288"/>
            <a:ext cx="299767" cy="49124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95" name="Rectangle 33">
            <a:extLst>
              <a:ext uri="{FF2B5EF4-FFF2-40B4-BE49-F238E27FC236}">
                <a16:creationId xmlns:a16="http://schemas.microsoft.com/office/drawing/2014/main" id="{2DACDDE8-FB17-4B58-AB1B-06FA842D4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32" y="5880579"/>
            <a:ext cx="299767" cy="48007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96" name="Rectangle 34">
            <a:extLst>
              <a:ext uri="{FF2B5EF4-FFF2-40B4-BE49-F238E27FC236}">
                <a16:creationId xmlns:a16="http://schemas.microsoft.com/office/drawing/2014/main" id="{C39D063F-948D-4C59-B7FA-ED27946A6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32" y="5631053"/>
            <a:ext cx="299767" cy="47450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97" name="Rectangle 35">
            <a:extLst>
              <a:ext uri="{FF2B5EF4-FFF2-40B4-BE49-F238E27FC236}">
                <a16:creationId xmlns:a16="http://schemas.microsoft.com/office/drawing/2014/main" id="{833ED4A3-CCB2-4CD0-9301-D97B30672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32" y="5714228"/>
            <a:ext cx="299767" cy="47450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98" name="Freeform 36">
            <a:extLst>
              <a:ext uri="{FF2B5EF4-FFF2-40B4-BE49-F238E27FC236}">
                <a16:creationId xmlns:a16="http://schemas.microsoft.com/office/drawing/2014/main" id="{5D0090B8-B93B-413D-B14E-1E392DED48E7}"/>
              </a:ext>
            </a:extLst>
          </p:cNvPr>
          <p:cNvSpPr>
            <a:spLocks/>
          </p:cNvSpPr>
          <p:nvPr/>
        </p:nvSpPr>
        <p:spPr bwMode="auto">
          <a:xfrm>
            <a:off x="2278176" y="5919098"/>
            <a:ext cx="554319" cy="466677"/>
          </a:xfrm>
          <a:custGeom>
            <a:avLst/>
            <a:gdLst>
              <a:gd name="T0" fmla="*/ 547 w 993"/>
              <a:gd name="T1" fmla="*/ 142 h 836"/>
              <a:gd name="T2" fmla="*/ 547 w 993"/>
              <a:gd name="T3" fmla="*/ 0 h 836"/>
              <a:gd name="T4" fmla="*/ 655 w 993"/>
              <a:gd name="T5" fmla="*/ 0 h 836"/>
              <a:gd name="T6" fmla="*/ 655 w 993"/>
              <a:gd name="T7" fmla="*/ 142 h 836"/>
              <a:gd name="T8" fmla="*/ 691 w 993"/>
              <a:gd name="T9" fmla="*/ 142 h 836"/>
              <a:gd name="T10" fmla="*/ 691 w 993"/>
              <a:gd name="T11" fmla="*/ 0 h 836"/>
              <a:gd name="T12" fmla="*/ 800 w 993"/>
              <a:gd name="T13" fmla="*/ 0 h 836"/>
              <a:gd name="T14" fmla="*/ 800 w 993"/>
              <a:gd name="T15" fmla="*/ 142 h 836"/>
              <a:gd name="T16" fmla="*/ 993 w 993"/>
              <a:gd name="T17" fmla="*/ 142 h 836"/>
              <a:gd name="T18" fmla="*/ 993 w 993"/>
              <a:gd name="T19" fmla="*/ 175 h 836"/>
              <a:gd name="T20" fmla="*/ 949 w 993"/>
              <a:gd name="T21" fmla="*/ 175 h 836"/>
              <a:gd name="T22" fmla="*/ 949 w 993"/>
              <a:gd name="T23" fmla="*/ 836 h 836"/>
              <a:gd name="T24" fmla="*/ 45 w 993"/>
              <a:gd name="T25" fmla="*/ 836 h 836"/>
              <a:gd name="T26" fmla="*/ 45 w 993"/>
              <a:gd name="T27" fmla="*/ 175 h 836"/>
              <a:gd name="T28" fmla="*/ 0 w 993"/>
              <a:gd name="T29" fmla="*/ 175 h 836"/>
              <a:gd name="T30" fmla="*/ 0 w 993"/>
              <a:gd name="T31" fmla="*/ 142 h 836"/>
              <a:gd name="T32" fmla="*/ 547 w 993"/>
              <a:gd name="T33" fmla="*/ 142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93" h="836">
                <a:moveTo>
                  <a:pt x="547" y="142"/>
                </a:moveTo>
                <a:lnTo>
                  <a:pt x="547" y="0"/>
                </a:lnTo>
                <a:lnTo>
                  <a:pt x="655" y="0"/>
                </a:lnTo>
                <a:lnTo>
                  <a:pt x="655" y="142"/>
                </a:lnTo>
                <a:lnTo>
                  <a:pt x="691" y="142"/>
                </a:lnTo>
                <a:lnTo>
                  <a:pt x="691" y="0"/>
                </a:lnTo>
                <a:lnTo>
                  <a:pt x="800" y="0"/>
                </a:lnTo>
                <a:lnTo>
                  <a:pt x="800" y="142"/>
                </a:lnTo>
                <a:lnTo>
                  <a:pt x="993" y="142"/>
                </a:lnTo>
                <a:lnTo>
                  <a:pt x="993" y="175"/>
                </a:lnTo>
                <a:lnTo>
                  <a:pt x="949" y="175"/>
                </a:lnTo>
                <a:lnTo>
                  <a:pt x="949" y="836"/>
                </a:lnTo>
                <a:lnTo>
                  <a:pt x="45" y="836"/>
                </a:lnTo>
                <a:lnTo>
                  <a:pt x="45" y="175"/>
                </a:lnTo>
                <a:lnTo>
                  <a:pt x="0" y="175"/>
                </a:lnTo>
                <a:lnTo>
                  <a:pt x="0" y="142"/>
                </a:lnTo>
                <a:lnTo>
                  <a:pt x="547" y="1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499" name="Freeform 37">
            <a:extLst>
              <a:ext uri="{FF2B5EF4-FFF2-40B4-BE49-F238E27FC236}">
                <a16:creationId xmlns:a16="http://schemas.microsoft.com/office/drawing/2014/main" id="{F0FCAE85-8DB2-44D6-AF0D-E05C3F4A2F94}"/>
              </a:ext>
            </a:extLst>
          </p:cNvPr>
          <p:cNvSpPr>
            <a:spLocks/>
          </p:cNvSpPr>
          <p:nvPr/>
        </p:nvSpPr>
        <p:spPr bwMode="auto">
          <a:xfrm>
            <a:off x="1985665" y="5919098"/>
            <a:ext cx="554319" cy="466677"/>
          </a:xfrm>
          <a:custGeom>
            <a:avLst/>
            <a:gdLst>
              <a:gd name="T0" fmla="*/ 546 w 993"/>
              <a:gd name="T1" fmla="*/ 142 h 836"/>
              <a:gd name="T2" fmla="*/ 546 w 993"/>
              <a:gd name="T3" fmla="*/ 0 h 836"/>
              <a:gd name="T4" fmla="*/ 655 w 993"/>
              <a:gd name="T5" fmla="*/ 0 h 836"/>
              <a:gd name="T6" fmla="*/ 655 w 993"/>
              <a:gd name="T7" fmla="*/ 142 h 836"/>
              <a:gd name="T8" fmla="*/ 692 w 993"/>
              <a:gd name="T9" fmla="*/ 142 h 836"/>
              <a:gd name="T10" fmla="*/ 692 w 993"/>
              <a:gd name="T11" fmla="*/ 0 h 836"/>
              <a:gd name="T12" fmla="*/ 799 w 993"/>
              <a:gd name="T13" fmla="*/ 0 h 836"/>
              <a:gd name="T14" fmla="*/ 799 w 993"/>
              <a:gd name="T15" fmla="*/ 142 h 836"/>
              <a:gd name="T16" fmla="*/ 993 w 993"/>
              <a:gd name="T17" fmla="*/ 142 h 836"/>
              <a:gd name="T18" fmla="*/ 993 w 993"/>
              <a:gd name="T19" fmla="*/ 175 h 836"/>
              <a:gd name="T20" fmla="*/ 948 w 993"/>
              <a:gd name="T21" fmla="*/ 175 h 836"/>
              <a:gd name="T22" fmla="*/ 948 w 993"/>
              <a:gd name="T23" fmla="*/ 836 h 836"/>
              <a:gd name="T24" fmla="*/ 45 w 993"/>
              <a:gd name="T25" fmla="*/ 836 h 836"/>
              <a:gd name="T26" fmla="*/ 45 w 993"/>
              <a:gd name="T27" fmla="*/ 175 h 836"/>
              <a:gd name="T28" fmla="*/ 0 w 993"/>
              <a:gd name="T29" fmla="*/ 175 h 836"/>
              <a:gd name="T30" fmla="*/ 0 w 993"/>
              <a:gd name="T31" fmla="*/ 142 h 836"/>
              <a:gd name="T32" fmla="*/ 546 w 993"/>
              <a:gd name="T33" fmla="*/ 142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93" h="836">
                <a:moveTo>
                  <a:pt x="546" y="142"/>
                </a:moveTo>
                <a:lnTo>
                  <a:pt x="546" y="0"/>
                </a:lnTo>
                <a:lnTo>
                  <a:pt x="655" y="0"/>
                </a:lnTo>
                <a:lnTo>
                  <a:pt x="655" y="142"/>
                </a:lnTo>
                <a:lnTo>
                  <a:pt x="692" y="142"/>
                </a:lnTo>
                <a:lnTo>
                  <a:pt x="692" y="0"/>
                </a:lnTo>
                <a:lnTo>
                  <a:pt x="799" y="0"/>
                </a:lnTo>
                <a:lnTo>
                  <a:pt x="799" y="142"/>
                </a:lnTo>
                <a:lnTo>
                  <a:pt x="993" y="142"/>
                </a:lnTo>
                <a:lnTo>
                  <a:pt x="993" y="175"/>
                </a:lnTo>
                <a:lnTo>
                  <a:pt x="948" y="175"/>
                </a:lnTo>
                <a:lnTo>
                  <a:pt x="948" y="836"/>
                </a:lnTo>
                <a:lnTo>
                  <a:pt x="45" y="836"/>
                </a:lnTo>
                <a:lnTo>
                  <a:pt x="45" y="175"/>
                </a:lnTo>
                <a:lnTo>
                  <a:pt x="0" y="175"/>
                </a:lnTo>
                <a:lnTo>
                  <a:pt x="0" y="142"/>
                </a:lnTo>
                <a:lnTo>
                  <a:pt x="546" y="142"/>
                </a:lnTo>
                <a:close/>
              </a:path>
            </a:pathLst>
          </a:custGeom>
          <a:solidFill>
            <a:srgbClr val="135B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00" name="Rectangle 38">
            <a:extLst>
              <a:ext uri="{FF2B5EF4-FFF2-40B4-BE49-F238E27FC236}">
                <a16:creationId xmlns:a16="http://schemas.microsoft.com/office/drawing/2014/main" id="{1A248DC3-3CD9-4310-87F6-9DB3AD5DA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331" y="5755539"/>
            <a:ext cx="505753" cy="631353"/>
          </a:xfrm>
          <a:prstGeom prst="rect">
            <a:avLst/>
          </a:prstGeom>
          <a:solidFill>
            <a:srgbClr val="9B4F9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01" name="Rectangle 39">
            <a:extLst>
              <a:ext uri="{FF2B5EF4-FFF2-40B4-BE49-F238E27FC236}">
                <a16:creationId xmlns:a16="http://schemas.microsoft.com/office/drawing/2014/main" id="{BECF85FD-8E87-4B72-8376-DBA517EB0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212" y="5735441"/>
            <a:ext cx="555435" cy="20096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02" name="Rectangle 40">
            <a:extLst>
              <a:ext uri="{FF2B5EF4-FFF2-40B4-BE49-F238E27FC236}">
                <a16:creationId xmlns:a16="http://schemas.microsoft.com/office/drawing/2014/main" id="{DCFCE3A5-C2CB-4A6A-84CA-9B2937ADF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885" y="6258498"/>
            <a:ext cx="65871" cy="128391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03" name="Rectangle 41">
            <a:extLst>
              <a:ext uri="{FF2B5EF4-FFF2-40B4-BE49-F238E27FC236}">
                <a16:creationId xmlns:a16="http://schemas.microsoft.com/office/drawing/2014/main" id="{448204CE-AF64-4D34-829C-70DFD29BE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5890" y="6258498"/>
            <a:ext cx="65871" cy="128391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04" name="Rectangle 42">
            <a:extLst>
              <a:ext uri="{FF2B5EF4-FFF2-40B4-BE49-F238E27FC236}">
                <a16:creationId xmlns:a16="http://schemas.microsoft.com/office/drawing/2014/main" id="{8F5D937B-D262-43E0-9CA3-8D6775835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572" y="5811918"/>
            <a:ext cx="407506" cy="66430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05" name="Rectangle 43">
            <a:extLst>
              <a:ext uri="{FF2B5EF4-FFF2-40B4-BE49-F238E27FC236}">
                <a16:creationId xmlns:a16="http://schemas.microsoft.com/office/drawing/2014/main" id="{DE51AEC1-9D6C-47F7-8F4A-6D83AFD9B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572" y="5925796"/>
            <a:ext cx="407506" cy="65871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06" name="Rectangle 44">
            <a:extLst>
              <a:ext uri="{FF2B5EF4-FFF2-40B4-BE49-F238E27FC236}">
                <a16:creationId xmlns:a16="http://schemas.microsoft.com/office/drawing/2014/main" id="{64E4285D-F419-4350-8F9A-31E2C8CF8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572" y="6039117"/>
            <a:ext cx="407506" cy="64754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07" name="Rectangle 45">
            <a:extLst>
              <a:ext uri="{FF2B5EF4-FFF2-40B4-BE49-F238E27FC236}">
                <a16:creationId xmlns:a16="http://schemas.microsoft.com/office/drawing/2014/main" id="{2311BA30-64C0-4858-845D-6D2B11D93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572" y="6152994"/>
            <a:ext cx="407506" cy="64754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08" name="Rectangle 47">
            <a:extLst>
              <a:ext uri="{FF2B5EF4-FFF2-40B4-BE49-F238E27FC236}">
                <a16:creationId xmlns:a16="http://schemas.microsoft.com/office/drawing/2014/main" id="{EA8A7C5B-0E88-4324-92CD-845259F7F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049" y="4856793"/>
            <a:ext cx="505195" cy="153009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09" name="Rectangle 48">
            <a:extLst>
              <a:ext uri="{FF2B5EF4-FFF2-40B4-BE49-F238E27FC236}">
                <a16:creationId xmlns:a16="http://schemas.microsoft.com/office/drawing/2014/main" id="{4569310F-73BD-48CE-A4B4-ACB594DAF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930" y="4838372"/>
            <a:ext cx="555435" cy="1842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10" name="Rectangle 49">
            <a:extLst>
              <a:ext uri="{FF2B5EF4-FFF2-40B4-BE49-F238E27FC236}">
                <a16:creationId xmlns:a16="http://schemas.microsoft.com/office/drawing/2014/main" id="{80FA242C-5EF0-422E-A307-3A353ACF7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930" y="6258498"/>
            <a:ext cx="66430" cy="128391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11" name="Rectangle 50">
            <a:extLst>
              <a:ext uri="{FF2B5EF4-FFF2-40B4-BE49-F238E27FC236}">
                <a16:creationId xmlns:a16="http://schemas.microsoft.com/office/drawing/2014/main" id="{2E2BB94D-E225-407F-B225-0CB8BE674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609" y="6258498"/>
            <a:ext cx="65871" cy="128391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12" name="Rectangle 51">
            <a:extLst>
              <a:ext uri="{FF2B5EF4-FFF2-40B4-BE49-F238E27FC236}">
                <a16:creationId xmlns:a16="http://schemas.microsoft.com/office/drawing/2014/main" id="{410D53E6-E0A1-4643-81CB-0EEE3FDE3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5811918"/>
            <a:ext cx="407506" cy="66430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13" name="Rectangle 52">
            <a:extLst>
              <a:ext uri="{FF2B5EF4-FFF2-40B4-BE49-F238E27FC236}">
                <a16:creationId xmlns:a16="http://schemas.microsoft.com/office/drawing/2014/main" id="{08B9157E-7035-45CF-B56A-075B3BD1F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5925796"/>
            <a:ext cx="407506" cy="65871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14" name="Rectangle 53">
            <a:extLst>
              <a:ext uri="{FF2B5EF4-FFF2-40B4-BE49-F238E27FC236}">
                <a16:creationId xmlns:a16="http://schemas.microsoft.com/office/drawing/2014/main" id="{485D1494-0780-46AA-AD5B-D19DA399D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6039117"/>
            <a:ext cx="407506" cy="64754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15" name="Rectangle 54">
            <a:extLst>
              <a:ext uri="{FF2B5EF4-FFF2-40B4-BE49-F238E27FC236}">
                <a16:creationId xmlns:a16="http://schemas.microsoft.com/office/drawing/2014/main" id="{514BDA45-01EE-4C76-BA2C-68E1957EF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6152994"/>
            <a:ext cx="407506" cy="64754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16" name="Rectangle 55">
            <a:extLst>
              <a:ext uri="{FF2B5EF4-FFF2-40B4-BE49-F238E27FC236}">
                <a16:creationId xmlns:a16="http://schemas.microsoft.com/office/drawing/2014/main" id="{AD68D5F7-4A60-42F5-A460-AF8F8CE06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5584719"/>
            <a:ext cx="407506" cy="66430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17" name="Rectangle 56">
            <a:extLst>
              <a:ext uri="{FF2B5EF4-FFF2-40B4-BE49-F238E27FC236}">
                <a16:creationId xmlns:a16="http://schemas.microsoft.com/office/drawing/2014/main" id="{6B7EEF7F-CB96-450B-860A-E2059A69E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5698597"/>
            <a:ext cx="407506" cy="65871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18" name="Rectangle 57">
            <a:extLst>
              <a:ext uri="{FF2B5EF4-FFF2-40B4-BE49-F238E27FC236}">
                <a16:creationId xmlns:a16="http://schemas.microsoft.com/office/drawing/2014/main" id="{9BFB05F2-BE82-4DE9-8902-FAB31C5E6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5246434"/>
            <a:ext cx="407506" cy="64754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19" name="Rectangle 58">
            <a:extLst>
              <a:ext uri="{FF2B5EF4-FFF2-40B4-BE49-F238E27FC236}">
                <a16:creationId xmlns:a16="http://schemas.microsoft.com/office/drawing/2014/main" id="{172D0564-3355-4D55-8641-FE0B30EA3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5359196"/>
            <a:ext cx="407506" cy="65871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20" name="Rectangle 59">
            <a:extLst>
              <a:ext uri="{FF2B5EF4-FFF2-40B4-BE49-F238E27FC236}">
                <a16:creationId xmlns:a16="http://schemas.microsoft.com/office/drawing/2014/main" id="{50F5A7F9-C66B-4749-B723-3EE446312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5472516"/>
            <a:ext cx="407506" cy="65871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21" name="Rectangle 60">
            <a:extLst>
              <a:ext uri="{FF2B5EF4-FFF2-40B4-BE49-F238E27FC236}">
                <a16:creationId xmlns:a16="http://schemas.microsoft.com/office/drawing/2014/main" id="{08FEDD0B-AA24-462B-B993-E7C87A48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5019238"/>
            <a:ext cx="407506" cy="64754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22" name="Rectangle 61">
            <a:extLst>
              <a:ext uri="{FF2B5EF4-FFF2-40B4-BE49-F238E27FC236}">
                <a16:creationId xmlns:a16="http://schemas.microsoft.com/office/drawing/2014/main" id="{03B8969A-D124-49C0-BCA0-663174D36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5133116"/>
            <a:ext cx="407506" cy="64754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23" name="Rectangle 62">
            <a:extLst>
              <a:ext uri="{FF2B5EF4-FFF2-40B4-BE49-F238E27FC236}">
                <a16:creationId xmlns:a16="http://schemas.microsoft.com/office/drawing/2014/main" id="{E5051925-FAED-4E4F-9CB5-3D5CDCB93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291" y="4903126"/>
            <a:ext cx="407506" cy="65871"/>
          </a:xfrm>
          <a:prstGeom prst="rect">
            <a:avLst/>
          </a:prstGeom>
          <a:solidFill>
            <a:srgbClr val="0D487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24" name="Rectangle 63">
            <a:extLst>
              <a:ext uri="{FF2B5EF4-FFF2-40B4-BE49-F238E27FC236}">
                <a16:creationId xmlns:a16="http://schemas.microsoft.com/office/drawing/2014/main" id="{F6C161DB-D2E0-4038-87D1-D999A617A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79" y="5308957"/>
            <a:ext cx="504078" cy="1162110"/>
          </a:xfrm>
          <a:prstGeom prst="rect">
            <a:avLst/>
          </a:prstGeom>
          <a:solidFill>
            <a:srgbClr val="00B29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25" name="Rectangle 64">
            <a:extLst>
              <a:ext uri="{FF2B5EF4-FFF2-40B4-BE49-F238E27FC236}">
                <a16:creationId xmlns:a16="http://schemas.microsoft.com/office/drawing/2014/main" id="{EB0CBECF-4827-4170-9FF9-AABB04F79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459" y="6258498"/>
            <a:ext cx="66430" cy="128391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26" name="Rectangle 65">
            <a:extLst>
              <a:ext uri="{FF2B5EF4-FFF2-40B4-BE49-F238E27FC236}">
                <a16:creationId xmlns:a16="http://schemas.microsoft.com/office/drawing/2014/main" id="{219E99A3-5D2A-4834-80B4-103B1B409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140" y="6258498"/>
            <a:ext cx="65871" cy="128391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27" name="Rectangle 66">
            <a:extLst>
              <a:ext uri="{FF2B5EF4-FFF2-40B4-BE49-F238E27FC236}">
                <a16:creationId xmlns:a16="http://schemas.microsoft.com/office/drawing/2014/main" id="{D4F58CA9-4EE5-429E-A851-981718DE7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820" y="5811918"/>
            <a:ext cx="406388" cy="6643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28" name="Rectangle 67">
            <a:extLst>
              <a:ext uri="{FF2B5EF4-FFF2-40B4-BE49-F238E27FC236}">
                <a16:creationId xmlns:a16="http://schemas.microsoft.com/office/drawing/2014/main" id="{29DF1927-522E-4CD0-8395-F27085ECF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820" y="5925796"/>
            <a:ext cx="406388" cy="65871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29" name="Rectangle 68">
            <a:extLst>
              <a:ext uri="{FF2B5EF4-FFF2-40B4-BE49-F238E27FC236}">
                <a16:creationId xmlns:a16="http://schemas.microsoft.com/office/drawing/2014/main" id="{C9AF06F4-E1F5-46E5-A590-D9B27DF6D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820" y="6039117"/>
            <a:ext cx="406388" cy="64754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30" name="Rectangle 69">
            <a:extLst>
              <a:ext uri="{FF2B5EF4-FFF2-40B4-BE49-F238E27FC236}">
                <a16:creationId xmlns:a16="http://schemas.microsoft.com/office/drawing/2014/main" id="{C40766FF-18F4-4FC3-9C85-C59F7AA8A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820" y="6152994"/>
            <a:ext cx="406388" cy="64754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31" name="Rectangle 70">
            <a:extLst>
              <a:ext uri="{FF2B5EF4-FFF2-40B4-BE49-F238E27FC236}">
                <a16:creationId xmlns:a16="http://schemas.microsoft.com/office/drawing/2014/main" id="{3EEFECD9-7A23-48B9-ACD5-7D26CF835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820" y="5584719"/>
            <a:ext cx="406388" cy="6643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32" name="Rectangle 71">
            <a:extLst>
              <a:ext uri="{FF2B5EF4-FFF2-40B4-BE49-F238E27FC236}">
                <a16:creationId xmlns:a16="http://schemas.microsoft.com/office/drawing/2014/main" id="{0B07894F-27EF-45F9-95D2-DF1F674FC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820" y="5698597"/>
            <a:ext cx="406388" cy="65871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33" name="Rectangle 72">
            <a:extLst>
              <a:ext uri="{FF2B5EF4-FFF2-40B4-BE49-F238E27FC236}">
                <a16:creationId xmlns:a16="http://schemas.microsoft.com/office/drawing/2014/main" id="{199CE8D5-D6FB-4156-9D99-499418039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820" y="5359196"/>
            <a:ext cx="406388" cy="65871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34" name="Rectangle 73">
            <a:extLst>
              <a:ext uri="{FF2B5EF4-FFF2-40B4-BE49-F238E27FC236}">
                <a16:creationId xmlns:a16="http://schemas.microsoft.com/office/drawing/2014/main" id="{3E915433-BAF0-41B2-9974-8AC3C950A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820" y="5472516"/>
            <a:ext cx="406388" cy="65871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35" name="Rectangle 75">
            <a:extLst>
              <a:ext uri="{FF2B5EF4-FFF2-40B4-BE49-F238E27FC236}">
                <a16:creationId xmlns:a16="http://schemas.microsoft.com/office/drawing/2014/main" id="{651D92D1-BE5F-40B3-85A4-C1A799498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774" y="6353956"/>
            <a:ext cx="545387" cy="32937"/>
          </a:xfrm>
          <a:prstGeom prst="rect">
            <a:avLst/>
          </a:pr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36" name="Rectangle 76">
            <a:extLst>
              <a:ext uri="{FF2B5EF4-FFF2-40B4-BE49-F238E27FC236}">
                <a16:creationId xmlns:a16="http://schemas.microsoft.com/office/drawing/2014/main" id="{DCA6D9E3-7478-469A-BBEF-49F9DEF71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456" y="5594211"/>
            <a:ext cx="49124" cy="789890"/>
          </a:xfrm>
          <a:prstGeom prst="rect">
            <a:avLst/>
          </a:prstGeom>
          <a:solidFill>
            <a:srgbClr val="BA141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37" name="Rectangle 77">
            <a:extLst>
              <a:ext uri="{FF2B5EF4-FFF2-40B4-BE49-F238E27FC236}">
                <a16:creationId xmlns:a16="http://schemas.microsoft.com/office/drawing/2014/main" id="{B84F5EC1-A96F-44B8-BA36-AD07BF1BB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579" y="4681511"/>
            <a:ext cx="309817" cy="976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38" name="Rectangle 78">
            <a:extLst>
              <a:ext uri="{FF2B5EF4-FFF2-40B4-BE49-F238E27FC236}">
                <a16:creationId xmlns:a16="http://schemas.microsoft.com/office/drawing/2014/main" id="{D87A0B80-28FD-41B2-A9C9-8320BA190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717" y="4526883"/>
            <a:ext cx="162444" cy="1027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39" name="Rectangle 79">
            <a:extLst>
              <a:ext uri="{FF2B5EF4-FFF2-40B4-BE49-F238E27FC236}">
                <a16:creationId xmlns:a16="http://schemas.microsoft.com/office/drawing/2014/main" id="{A800755E-7AD7-4EDD-9E89-E50486923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1796" y="4578239"/>
            <a:ext cx="73685" cy="5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40" name="Rectangle 80">
            <a:extLst>
              <a:ext uri="{FF2B5EF4-FFF2-40B4-BE49-F238E27FC236}">
                <a16:creationId xmlns:a16="http://schemas.microsoft.com/office/drawing/2014/main" id="{ED16E1C5-DCCA-494F-AA76-D49691983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761" y="5197869"/>
            <a:ext cx="82060" cy="40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541" name="Freeform 82">
            <a:extLst>
              <a:ext uri="{FF2B5EF4-FFF2-40B4-BE49-F238E27FC236}">
                <a16:creationId xmlns:a16="http://schemas.microsoft.com/office/drawing/2014/main" id="{D35DF2E7-22F2-4860-ABEF-4B9DD8F2858B}"/>
              </a:ext>
            </a:extLst>
          </p:cNvPr>
          <p:cNvSpPr>
            <a:spLocks/>
          </p:cNvSpPr>
          <p:nvPr/>
        </p:nvSpPr>
        <p:spPr bwMode="auto">
          <a:xfrm>
            <a:off x="1776058" y="6328835"/>
            <a:ext cx="2253831" cy="373453"/>
          </a:xfrm>
          <a:custGeom>
            <a:avLst/>
            <a:gdLst>
              <a:gd name="T0" fmla="*/ 843 w 1363"/>
              <a:gd name="T1" fmla="*/ 14 h 283"/>
              <a:gd name="T2" fmla="*/ 828 w 1363"/>
              <a:gd name="T3" fmla="*/ 11 h 283"/>
              <a:gd name="T4" fmla="*/ 791 w 1363"/>
              <a:gd name="T5" fmla="*/ 6 h 283"/>
              <a:gd name="T6" fmla="*/ 715 w 1363"/>
              <a:gd name="T7" fmla="*/ 1 h 283"/>
              <a:gd name="T8" fmla="*/ 674 w 1363"/>
              <a:gd name="T9" fmla="*/ 0 h 283"/>
              <a:gd name="T10" fmla="*/ 0 w 1363"/>
              <a:gd name="T11" fmla="*/ 283 h 283"/>
              <a:gd name="T12" fmla="*/ 483 w 1363"/>
              <a:gd name="T13" fmla="*/ 283 h 283"/>
              <a:gd name="T14" fmla="*/ 1363 w 1363"/>
              <a:gd name="T15" fmla="*/ 283 h 283"/>
              <a:gd name="T16" fmla="*/ 843 w 1363"/>
              <a:gd name="T17" fmla="*/ 14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63" h="283">
                <a:moveTo>
                  <a:pt x="843" y="14"/>
                </a:moveTo>
                <a:cubicBezTo>
                  <a:pt x="838" y="12"/>
                  <a:pt x="833" y="12"/>
                  <a:pt x="828" y="11"/>
                </a:cubicBezTo>
                <a:cubicBezTo>
                  <a:pt x="816" y="9"/>
                  <a:pt x="803" y="7"/>
                  <a:pt x="791" y="6"/>
                </a:cubicBezTo>
                <a:cubicBezTo>
                  <a:pt x="766" y="3"/>
                  <a:pt x="740" y="1"/>
                  <a:pt x="715" y="1"/>
                </a:cubicBezTo>
                <a:cubicBezTo>
                  <a:pt x="701" y="0"/>
                  <a:pt x="687" y="0"/>
                  <a:pt x="674" y="0"/>
                </a:cubicBezTo>
                <a:cubicBezTo>
                  <a:pt x="429" y="2"/>
                  <a:pt x="186" y="96"/>
                  <a:pt x="0" y="283"/>
                </a:cubicBezTo>
                <a:cubicBezTo>
                  <a:pt x="483" y="283"/>
                  <a:pt x="483" y="283"/>
                  <a:pt x="483" y="283"/>
                </a:cubicBezTo>
                <a:cubicBezTo>
                  <a:pt x="1363" y="283"/>
                  <a:pt x="1363" y="283"/>
                  <a:pt x="1363" y="283"/>
                </a:cubicBezTo>
                <a:cubicBezTo>
                  <a:pt x="1216" y="135"/>
                  <a:pt x="1033" y="46"/>
                  <a:pt x="843" y="14"/>
                </a:cubicBezTo>
                <a:close/>
              </a:path>
            </a:pathLst>
          </a:custGeom>
          <a:solidFill>
            <a:srgbClr val="7FBA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92F7233A-5C4B-4C94-8F79-566B02292E38}"/>
              </a:ext>
            </a:extLst>
          </p:cNvPr>
          <p:cNvGrpSpPr/>
          <p:nvPr/>
        </p:nvGrpSpPr>
        <p:grpSpPr>
          <a:xfrm>
            <a:off x="6010779" y="2695589"/>
            <a:ext cx="2151751" cy="4004400"/>
            <a:chOff x="3377366" y="1593421"/>
            <a:chExt cx="2771925" cy="4780387"/>
          </a:xfrm>
        </p:grpSpPr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FA232548-00F0-4F67-90B3-93E4630A5B07}"/>
                </a:ext>
              </a:extLst>
            </p:cNvPr>
            <p:cNvSpPr/>
            <p:nvPr/>
          </p:nvSpPr>
          <p:spPr>
            <a:xfrm>
              <a:off x="3778034" y="1593421"/>
              <a:ext cx="2108505" cy="640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t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218602" fontAlgn="base">
                <a:spcAft>
                  <a:spcPct val="0"/>
                </a:spcAft>
                <a:defRPr/>
              </a:pPr>
              <a:r>
                <a:rPr lang="en-US" sz="1765" b="1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Infrastructure</a:t>
              </a:r>
            </a:p>
            <a:p>
              <a:pPr algn="ctr" defTabSz="1218702">
                <a:defRPr/>
              </a:pPr>
              <a:r>
                <a:rPr lang="en-US" sz="1765" b="1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(as a Service)</a:t>
              </a: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8FBCC809-290F-4E19-9B47-72EAB143593E}"/>
                </a:ext>
              </a:extLst>
            </p:cNvPr>
            <p:cNvSpPr/>
            <p:nvPr/>
          </p:nvSpPr>
          <p:spPr>
            <a:xfrm>
              <a:off x="3928143" y="5537991"/>
              <a:ext cx="1638241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02">
                <a:defRPr/>
              </a:pPr>
              <a:r>
                <a:rPr lang="en-US" sz="120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16894832-F61E-4E59-9772-91A672E611B7}"/>
                </a:ext>
              </a:extLst>
            </p:cNvPr>
            <p:cNvSpPr/>
            <p:nvPr/>
          </p:nvSpPr>
          <p:spPr>
            <a:xfrm>
              <a:off x="3928143" y="5083172"/>
              <a:ext cx="1638241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02">
                <a:defRPr/>
              </a:pPr>
              <a:r>
                <a:rPr lang="en-US" sz="120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87514529-8985-409E-A40B-0CA103B6D229}"/>
                </a:ext>
              </a:extLst>
            </p:cNvPr>
            <p:cNvSpPr/>
            <p:nvPr/>
          </p:nvSpPr>
          <p:spPr>
            <a:xfrm>
              <a:off x="3928143" y="5992808"/>
              <a:ext cx="1638241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02">
                <a:defRPr/>
              </a:pPr>
              <a:r>
                <a:rPr lang="en-US" sz="120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E4490B85-A74C-4DE8-ABD9-AC1E6D68399A}"/>
                </a:ext>
              </a:extLst>
            </p:cNvPr>
            <p:cNvSpPr/>
            <p:nvPr/>
          </p:nvSpPr>
          <p:spPr>
            <a:xfrm>
              <a:off x="3928143" y="4173534"/>
              <a:ext cx="1638241" cy="381000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5F75A9B5-767E-4DAD-A7AF-9B7C48C9CDCD}"/>
                </a:ext>
              </a:extLst>
            </p:cNvPr>
            <p:cNvSpPr/>
            <p:nvPr/>
          </p:nvSpPr>
          <p:spPr>
            <a:xfrm>
              <a:off x="3928143" y="3718715"/>
              <a:ext cx="1638241" cy="381000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063C8E43-FED6-492D-B5F2-64C83F2ADB54}"/>
                </a:ext>
              </a:extLst>
            </p:cNvPr>
            <p:cNvSpPr/>
            <p:nvPr/>
          </p:nvSpPr>
          <p:spPr>
            <a:xfrm>
              <a:off x="3928143" y="4628353"/>
              <a:ext cx="1638241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702">
                <a:defRPr/>
              </a:pPr>
              <a:r>
                <a:rPr lang="en-US" sz="120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18EF8A15-9B6D-4A11-8F8D-31F7C411AA37}"/>
                </a:ext>
              </a:extLst>
            </p:cNvPr>
            <p:cNvSpPr/>
            <p:nvPr/>
          </p:nvSpPr>
          <p:spPr>
            <a:xfrm>
              <a:off x="3928143" y="2809077"/>
              <a:ext cx="1638241" cy="381000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2ED1111-11E2-488E-82FB-3E23BC9AB6AF}"/>
                </a:ext>
              </a:extLst>
            </p:cNvPr>
            <p:cNvSpPr/>
            <p:nvPr/>
          </p:nvSpPr>
          <p:spPr>
            <a:xfrm>
              <a:off x="3928143" y="2354258"/>
              <a:ext cx="1638241" cy="381000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218702">
                <a:defRPr/>
              </a:pPr>
              <a:r>
                <a:rPr lang="pl-PL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  <a:endParaRPr lang="en-US" sz="1200" kern="0" dirty="0">
                <a:solidFill>
                  <a:srgbClr val="EFEFEF">
                    <a:alpha val="99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325BB54A-7F53-47B7-B606-9F6609924226}"/>
                </a:ext>
              </a:extLst>
            </p:cNvPr>
            <p:cNvSpPr/>
            <p:nvPr/>
          </p:nvSpPr>
          <p:spPr>
            <a:xfrm>
              <a:off x="3928143" y="3263896"/>
              <a:ext cx="1638241" cy="381000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553" name="Left Brace 552">
              <a:extLst>
                <a:ext uri="{FF2B5EF4-FFF2-40B4-BE49-F238E27FC236}">
                  <a16:creationId xmlns:a16="http://schemas.microsoft.com/office/drawing/2014/main" id="{FA855743-2FD9-408D-8DA1-E5E29B6E3F9A}"/>
                </a:ext>
              </a:extLst>
            </p:cNvPr>
            <p:cNvSpPr/>
            <p:nvPr/>
          </p:nvSpPr>
          <p:spPr>
            <a:xfrm flipH="1">
              <a:off x="5575615" y="4587244"/>
              <a:ext cx="228600" cy="176400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7FBA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02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4" name="TextBox 56">
              <a:extLst>
                <a:ext uri="{FF2B5EF4-FFF2-40B4-BE49-F238E27FC236}">
                  <a16:creationId xmlns:a16="http://schemas.microsoft.com/office/drawing/2014/main" id="{99DE80AB-8523-4B5C-918E-E3AF9E16158D}"/>
                </a:ext>
              </a:extLst>
            </p:cNvPr>
            <p:cNvSpPr txBox="1"/>
            <p:nvPr/>
          </p:nvSpPr>
          <p:spPr>
            <a:xfrm flipH="1">
              <a:off x="5693335" y="5074759"/>
              <a:ext cx="455956" cy="82975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218602" fontAlgn="base">
                <a:spcAft>
                  <a:spcPct val="0"/>
                </a:spcAft>
                <a:defRPr/>
              </a:pPr>
              <a:r>
                <a:rPr lang="pl-PL" sz="11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Dostawca</a:t>
              </a:r>
              <a:endParaRPr lang="en-US" sz="1100" dirty="0">
                <a:solidFill>
                  <a:srgbClr val="595959">
                    <a:alpha val="99000"/>
                  </a:srgbClr>
                </a:solidFill>
                <a:latin typeface="Segoe UI"/>
                <a:ea typeface="Kozuka Gothic Pro R" pitchFamily="34" charset="-128"/>
              </a:endParaRPr>
            </a:p>
          </p:txBody>
        </p:sp>
        <p:sp>
          <p:nvSpPr>
            <p:cNvPr id="555" name="Left Brace 554">
              <a:extLst>
                <a:ext uri="{FF2B5EF4-FFF2-40B4-BE49-F238E27FC236}">
                  <a16:creationId xmlns:a16="http://schemas.microsoft.com/office/drawing/2014/main" id="{60DFED36-A110-4162-B83C-831DAC2F033F}"/>
                </a:ext>
              </a:extLst>
            </p:cNvPr>
            <p:cNvSpPr/>
            <p:nvPr/>
          </p:nvSpPr>
          <p:spPr>
            <a:xfrm>
              <a:off x="3755573" y="2354258"/>
              <a:ext cx="167412" cy="220027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001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02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6" name="TextBox 58">
              <a:extLst>
                <a:ext uri="{FF2B5EF4-FFF2-40B4-BE49-F238E27FC236}">
                  <a16:creationId xmlns:a16="http://schemas.microsoft.com/office/drawing/2014/main" id="{D56FCEAA-DDE1-48E5-8B84-B7AB7D9F148F}"/>
                </a:ext>
              </a:extLst>
            </p:cNvPr>
            <p:cNvSpPr txBox="1"/>
            <p:nvPr/>
          </p:nvSpPr>
          <p:spPr>
            <a:xfrm>
              <a:off x="3377366" y="3201101"/>
              <a:ext cx="455956" cy="529313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218602" fontAlgn="base">
                <a:spcAft>
                  <a:spcPct val="0"/>
                </a:spcAft>
                <a:defRPr/>
              </a:pPr>
              <a:r>
                <a:rPr lang="pl-PL" sz="11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Klient</a:t>
              </a:r>
              <a:endParaRPr lang="en-US" sz="1100" dirty="0">
                <a:solidFill>
                  <a:srgbClr val="595959">
                    <a:alpha val="99000"/>
                  </a:srgbClr>
                </a:solidFill>
                <a:latin typeface="Segoe UI"/>
                <a:ea typeface="Kozuka Gothic Pro R" pitchFamily="34" charset="-128"/>
              </a:endParaRPr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23D829E8-97E1-4162-9783-344814889D3B}"/>
              </a:ext>
            </a:extLst>
          </p:cNvPr>
          <p:cNvGrpSpPr/>
          <p:nvPr/>
        </p:nvGrpSpPr>
        <p:grpSpPr>
          <a:xfrm>
            <a:off x="8030666" y="2687171"/>
            <a:ext cx="2100902" cy="4019746"/>
            <a:chOff x="5979422" y="1583373"/>
            <a:chExt cx="2706420" cy="4798706"/>
          </a:xfrm>
        </p:grpSpPr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59DA1F01-61F7-4D39-BE29-57C0359A1D10}"/>
                </a:ext>
              </a:extLst>
            </p:cNvPr>
            <p:cNvSpPr/>
            <p:nvPr/>
          </p:nvSpPr>
          <p:spPr>
            <a:xfrm>
              <a:off x="6149291" y="1583373"/>
              <a:ext cx="2136793" cy="640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t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218602" fontAlgn="base">
                <a:spcAft>
                  <a:spcPct val="0"/>
                </a:spcAft>
                <a:defRPr/>
              </a:pPr>
              <a:r>
                <a:rPr lang="en-US" sz="1765" b="1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Platform</a:t>
              </a:r>
            </a:p>
            <a:p>
              <a:pPr algn="ctr" defTabSz="1218702">
                <a:defRPr/>
              </a:pPr>
              <a:r>
                <a:rPr lang="en-US" sz="1765" b="1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(as a Service)</a:t>
              </a:r>
            </a:p>
          </p:txBody>
        </p:sp>
        <p:sp>
          <p:nvSpPr>
            <p:cNvPr id="559" name="Left Brace 558">
              <a:extLst>
                <a:ext uri="{FF2B5EF4-FFF2-40B4-BE49-F238E27FC236}">
                  <a16:creationId xmlns:a16="http://schemas.microsoft.com/office/drawing/2014/main" id="{A40452C0-379B-4F36-922C-DB23434115DC}"/>
                </a:ext>
              </a:extLst>
            </p:cNvPr>
            <p:cNvSpPr/>
            <p:nvPr/>
          </p:nvSpPr>
          <p:spPr>
            <a:xfrm flipH="1">
              <a:off x="8131739" y="3259131"/>
              <a:ext cx="209580" cy="3122948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7FBA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02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0" name="TextBox 54">
              <a:extLst>
                <a:ext uri="{FF2B5EF4-FFF2-40B4-BE49-F238E27FC236}">
                  <a16:creationId xmlns:a16="http://schemas.microsoft.com/office/drawing/2014/main" id="{557FF36C-D3BA-46ED-A3B9-70D0ECF57A0E}"/>
                </a:ext>
              </a:extLst>
            </p:cNvPr>
            <p:cNvSpPr txBox="1"/>
            <p:nvPr/>
          </p:nvSpPr>
          <p:spPr>
            <a:xfrm flipH="1">
              <a:off x="8229886" y="4422923"/>
              <a:ext cx="455956" cy="82975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218602" fontAlgn="base">
                <a:spcAft>
                  <a:spcPct val="0"/>
                </a:spcAft>
                <a:defRPr/>
              </a:pPr>
              <a:r>
                <a:rPr lang="pl-PL" sz="11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Dostawca</a:t>
              </a:r>
              <a:endParaRPr lang="en-US" sz="1100" dirty="0">
                <a:solidFill>
                  <a:srgbClr val="595959">
                    <a:alpha val="99000"/>
                  </a:srgbClr>
                </a:solidFill>
                <a:latin typeface="Segoe UI"/>
                <a:ea typeface="Kozuka Gothic Pro R" pitchFamily="34" charset="-128"/>
              </a:endParaRPr>
            </a:p>
          </p:txBody>
        </p:sp>
        <p:sp>
          <p:nvSpPr>
            <p:cNvPr id="561" name="Left Brace 560">
              <a:extLst>
                <a:ext uri="{FF2B5EF4-FFF2-40B4-BE49-F238E27FC236}">
                  <a16:creationId xmlns:a16="http://schemas.microsoft.com/office/drawing/2014/main" id="{D82B81EE-2690-4D2D-9CC9-F68D7EFE00A0}"/>
                </a:ext>
              </a:extLst>
            </p:cNvPr>
            <p:cNvSpPr/>
            <p:nvPr/>
          </p:nvSpPr>
          <p:spPr>
            <a:xfrm>
              <a:off x="6322411" y="2335206"/>
              <a:ext cx="152400" cy="847725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001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02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2" name="TextBox 60">
              <a:extLst>
                <a:ext uri="{FF2B5EF4-FFF2-40B4-BE49-F238E27FC236}">
                  <a16:creationId xmlns:a16="http://schemas.microsoft.com/office/drawing/2014/main" id="{E360908D-FE52-4BA2-89E0-E728F5B3F271}"/>
                </a:ext>
              </a:extLst>
            </p:cNvPr>
            <p:cNvSpPr txBox="1"/>
            <p:nvPr/>
          </p:nvSpPr>
          <p:spPr>
            <a:xfrm>
              <a:off x="5979422" y="2491249"/>
              <a:ext cx="455956" cy="529313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218602" fontAlgn="base">
                <a:spcAft>
                  <a:spcPct val="0"/>
                </a:spcAft>
                <a:defRPr/>
              </a:pPr>
              <a:r>
                <a:rPr lang="pl-PL" sz="11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Klient</a:t>
              </a:r>
              <a:endParaRPr lang="en-US" sz="1100" dirty="0">
                <a:solidFill>
                  <a:srgbClr val="595959">
                    <a:alpha val="99000"/>
                  </a:srgbClr>
                </a:solidFill>
                <a:latin typeface="Segoe UI"/>
                <a:ea typeface="Kozuka Gothic Pro R" pitchFamily="34" charset="-128"/>
              </a:endParaRPr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A019E612-CA2F-4146-96F2-0FBA1783405C}"/>
                </a:ext>
              </a:extLst>
            </p:cNvPr>
            <p:cNvSpPr/>
            <p:nvPr/>
          </p:nvSpPr>
          <p:spPr>
            <a:xfrm>
              <a:off x="6484238" y="5537990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3FF8DA2D-7F71-4057-8BA6-A5B21D2673FD}"/>
                </a:ext>
              </a:extLst>
            </p:cNvPr>
            <p:cNvSpPr/>
            <p:nvPr/>
          </p:nvSpPr>
          <p:spPr>
            <a:xfrm>
              <a:off x="6484238" y="5083171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72EBF744-E57D-4E1B-9C4E-C320F78EC933}"/>
                </a:ext>
              </a:extLst>
            </p:cNvPr>
            <p:cNvSpPr/>
            <p:nvPr/>
          </p:nvSpPr>
          <p:spPr>
            <a:xfrm>
              <a:off x="6484238" y="5992807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4051AD0B-71FA-480D-94EE-BBDF13B5E8A5}"/>
                </a:ext>
              </a:extLst>
            </p:cNvPr>
            <p:cNvSpPr/>
            <p:nvPr/>
          </p:nvSpPr>
          <p:spPr>
            <a:xfrm>
              <a:off x="6484238" y="4173533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71E43BB9-006F-40B8-83DF-76E697179A11}"/>
                </a:ext>
              </a:extLst>
            </p:cNvPr>
            <p:cNvSpPr/>
            <p:nvPr/>
          </p:nvSpPr>
          <p:spPr>
            <a:xfrm>
              <a:off x="6484238" y="3718714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E3549382-BCA8-4400-BABE-1581CA310A2D}"/>
                </a:ext>
              </a:extLst>
            </p:cNvPr>
            <p:cNvSpPr/>
            <p:nvPr/>
          </p:nvSpPr>
          <p:spPr>
            <a:xfrm>
              <a:off x="6484238" y="4628352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E0B7917D-FAD2-48D8-B24B-78B4664FD689}"/>
                </a:ext>
              </a:extLst>
            </p:cNvPr>
            <p:cNvSpPr/>
            <p:nvPr/>
          </p:nvSpPr>
          <p:spPr>
            <a:xfrm>
              <a:off x="6484238" y="2354257"/>
              <a:ext cx="1638240" cy="381000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218702">
                <a:defRPr/>
              </a:pPr>
              <a:r>
                <a:rPr lang="pl-PL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  <a:endParaRPr lang="en-US" sz="1200" kern="0" dirty="0">
                <a:solidFill>
                  <a:srgbClr val="EFEFEF">
                    <a:alpha val="99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B9F63D6C-76E5-437D-860A-C66D79FB172C}"/>
                </a:ext>
              </a:extLst>
            </p:cNvPr>
            <p:cNvSpPr/>
            <p:nvPr/>
          </p:nvSpPr>
          <p:spPr>
            <a:xfrm>
              <a:off x="6484238" y="3263895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10C4E1E9-09AF-498A-AC43-FECD0BF257DE}"/>
                </a:ext>
              </a:extLst>
            </p:cNvPr>
            <p:cNvSpPr/>
            <p:nvPr/>
          </p:nvSpPr>
          <p:spPr>
            <a:xfrm>
              <a:off x="6484238" y="2809076"/>
              <a:ext cx="1638240" cy="381000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</p:grp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2A82CF40-4F02-4A22-89AA-E3ECD28C20CF}"/>
              </a:ext>
            </a:extLst>
          </p:cNvPr>
          <p:cNvGrpSpPr/>
          <p:nvPr/>
        </p:nvGrpSpPr>
        <p:grpSpPr>
          <a:xfrm>
            <a:off x="10289380" y="2661345"/>
            <a:ext cx="1896466" cy="4012814"/>
            <a:chOff x="8860865" y="1583373"/>
            <a:chExt cx="2443062" cy="4790431"/>
          </a:xfrm>
        </p:grpSpPr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D25FD5B6-CB93-42E7-BEE2-C1C127A5BC07}"/>
                </a:ext>
              </a:extLst>
            </p:cNvPr>
            <p:cNvSpPr/>
            <p:nvPr/>
          </p:nvSpPr>
          <p:spPr>
            <a:xfrm>
              <a:off x="8860865" y="1583373"/>
              <a:ext cx="2028258" cy="640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t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218602" fontAlgn="base">
                <a:spcAft>
                  <a:spcPct val="0"/>
                </a:spcAft>
                <a:defRPr/>
              </a:pPr>
              <a:r>
                <a:rPr lang="en-US" sz="1765" b="1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Software</a:t>
              </a:r>
            </a:p>
            <a:p>
              <a:pPr algn="ctr" defTabSz="1218702">
                <a:defRPr/>
              </a:pPr>
              <a:r>
                <a:rPr lang="en-US" sz="1765" b="1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(as a Service)</a:t>
              </a:r>
            </a:p>
          </p:txBody>
        </p:sp>
        <p:sp>
          <p:nvSpPr>
            <p:cNvPr id="574" name="Left Brace 573">
              <a:extLst>
                <a:ext uri="{FF2B5EF4-FFF2-40B4-BE49-F238E27FC236}">
                  <a16:creationId xmlns:a16="http://schemas.microsoft.com/office/drawing/2014/main" id="{17F5DE2C-FA72-42AC-860D-34B2A9104C7B}"/>
                </a:ext>
              </a:extLst>
            </p:cNvPr>
            <p:cNvSpPr/>
            <p:nvPr/>
          </p:nvSpPr>
          <p:spPr>
            <a:xfrm rot="10800000">
              <a:off x="10665410" y="2735253"/>
              <a:ext cx="395525" cy="3638551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7FBA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02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5" name="TextBox 64">
              <a:extLst>
                <a:ext uri="{FF2B5EF4-FFF2-40B4-BE49-F238E27FC236}">
                  <a16:creationId xmlns:a16="http://schemas.microsoft.com/office/drawing/2014/main" id="{9CC6800A-5401-4F2B-AAF4-84658C20F505}"/>
                </a:ext>
              </a:extLst>
            </p:cNvPr>
            <p:cNvSpPr txBox="1"/>
            <p:nvPr/>
          </p:nvSpPr>
          <p:spPr>
            <a:xfrm flipH="1">
              <a:off x="10847971" y="3951015"/>
              <a:ext cx="455956" cy="82975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218602" fontAlgn="base">
                <a:spcAft>
                  <a:spcPct val="0"/>
                </a:spcAft>
                <a:defRPr/>
              </a:pPr>
              <a:r>
                <a:rPr lang="pl-PL" sz="11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Dostawca</a:t>
              </a:r>
              <a:endParaRPr lang="en-US" sz="1100" dirty="0">
                <a:solidFill>
                  <a:srgbClr val="595959">
                    <a:alpha val="99000"/>
                  </a:srgbClr>
                </a:solidFill>
                <a:latin typeface="Segoe UI"/>
                <a:ea typeface="Kozuka Gothic Pro R" pitchFamily="34" charset="-128"/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3758926A-AEF3-4EBB-B5DD-37FDE51F110A}"/>
                </a:ext>
              </a:extLst>
            </p:cNvPr>
            <p:cNvSpPr/>
            <p:nvPr/>
          </p:nvSpPr>
          <p:spPr>
            <a:xfrm>
              <a:off x="9040806" y="5537987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7817D82E-F614-4D3F-A0A1-01C7AB10E1A4}"/>
                </a:ext>
              </a:extLst>
            </p:cNvPr>
            <p:cNvSpPr/>
            <p:nvPr/>
          </p:nvSpPr>
          <p:spPr>
            <a:xfrm>
              <a:off x="9040806" y="5083168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A75F61F0-2A65-4F4A-9F8B-4FA0789EBEEE}"/>
                </a:ext>
              </a:extLst>
            </p:cNvPr>
            <p:cNvSpPr/>
            <p:nvPr/>
          </p:nvSpPr>
          <p:spPr>
            <a:xfrm>
              <a:off x="9040806" y="5992804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EB9A09D0-EBFB-4EED-B391-7C07610EC00D}"/>
                </a:ext>
              </a:extLst>
            </p:cNvPr>
            <p:cNvSpPr/>
            <p:nvPr/>
          </p:nvSpPr>
          <p:spPr>
            <a:xfrm>
              <a:off x="9040806" y="4173530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AE9C125A-A593-4F20-BD01-33CD02BE3221}"/>
                </a:ext>
              </a:extLst>
            </p:cNvPr>
            <p:cNvSpPr/>
            <p:nvPr/>
          </p:nvSpPr>
          <p:spPr>
            <a:xfrm>
              <a:off x="9040806" y="3718711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189EC652-CBA6-4F6B-9D7B-A5A2916BF5B3}"/>
                </a:ext>
              </a:extLst>
            </p:cNvPr>
            <p:cNvSpPr/>
            <p:nvPr/>
          </p:nvSpPr>
          <p:spPr>
            <a:xfrm>
              <a:off x="9040806" y="4628349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49D3DB79-26FA-4035-8455-8CA6913D3C2D}"/>
                </a:ext>
              </a:extLst>
            </p:cNvPr>
            <p:cNvSpPr/>
            <p:nvPr/>
          </p:nvSpPr>
          <p:spPr>
            <a:xfrm>
              <a:off x="9040806" y="2354254"/>
              <a:ext cx="1638240" cy="381000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pl-PL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  <a:endParaRPr lang="en-US" sz="1200" kern="0" dirty="0">
                <a:solidFill>
                  <a:srgbClr val="EFEFEF">
                    <a:alpha val="99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26565A85-F499-4655-A9C9-47017F46F868}"/>
                </a:ext>
              </a:extLst>
            </p:cNvPr>
            <p:cNvSpPr/>
            <p:nvPr/>
          </p:nvSpPr>
          <p:spPr>
            <a:xfrm>
              <a:off x="9040806" y="3263892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7AAACA51-3AEE-4FE8-AA19-D114C9ECA3D7}"/>
                </a:ext>
              </a:extLst>
            </p:cNvPr>
            <p:cNvSpPr/>
            <p:nvPr/>
          </p:nvSpPr>
          <p:spPr>
            <a:xfrm>
              <a:off x="9040806" y="2809073"/>
              <a:ext cx="1638240" cy="381000"/>
            </a:xfrm>
            <a:prstGeom prst="rect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218702">
                <a:defRPr/>
              </a:pPr>
              <a:r>
                <a:rPr lang="en-US" sz="1200" kern="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DA726E2D-5FDF-4820-AB8E-D51D8A6AF23C}"/>
              </a:ext>
            </a:extLst>
          </p:cNvPr>
          <p:cNvGrpSpPr/>
          <p:nvPr/>
        </p:nvGrpSpPr>
        <p:grpSpPr>
          <a:xfrm>
            <a:off x="3834786" y="2687174"/>
            <a:ext cx="1842379" cy="4012814"/>
            <a:chOff x="3834464" y="2496567"/>
            <a:chExt cx="1842641" cy="4013383"/>
          </a:xfrm>
        </p:grpSpPr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E05E7988-5821-4B0F-88D5-AFD750215FCA}"/>
                </a:ext>
              </a:extLst>
            </p:cNvPr>
            <p:cNvGrpSpPr/>
            <p:nvPr/>
          </p:nvGrpSpPr>
          <p:grpSpPr>
            <a:xfrm>
              <a:off x="3834464" y="2496567"/>
              <a:ext cx="1842641" cy="4013383"/>
              <a:chOff x="790229" y="1583373"/>
              <a:chExt cx="2373387" cy="4790431"/>
            </a:xfrm>
          </p:grpSpPr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6303AD58-5609-4945-BE29-56C7C6EA1FA4}"/>
                  </a:ext>
                </a:extLst>
              </p:cNvPr>
              <p:cNvSpPr/>
              <p:nvPr/>
            </p:nvSpPr>
            <p:spPr>
              <a:xfrm>
                <a:off x="1125866" y="1583373"/>
                <a:ext cx="2037750" cy="64008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218602" fontAlgn="base">
                  <a:spcAft>
                    <a:spcPct val="0"/>
                  </a:spcAft>
                  <a:defRPr/>
                </a:pPr>
                <a:r>
                  <a:rPr lang="pl-PL" sz="1765" b="1" dirty="0">
                    <a:solidFill>
                      <a:srgbClr val="595959">
                        <a:alpha val="99000"/>
                      </a:srgbClr>
                    </a:solidFill>
                    <a:latin typeface="Segoe UI"/>
                    <a:ea typeface="Kozuka Gothic Pro R" pitchFamily="34" charset="-128"/>
                  </a:rPr>
                  <a:t>Infrastruktura Prywatna</a:t>
                </a:r>
                <a:endParaRPr lang="en-US" sz="1765" b="1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endParaRPr>
              </a:p>
            </p:txBody>
          </p:sp>
          <p:sp>
            <p:nvSpPr>
              <p:cNvPr id="589" name="Rectangle 588">
                <a:extLst>
                  <a:ext uri="{FF2B5EF4-FFF2-40B4-BE49-F238E27FC236}">
                    <a16:creationId xmlns:a16="http://schemas.microsoft.com/office/drawing/2014/main" id="{F1E19D52-62A8-4BF3-9F87-A5CCD861F554}"/>
                  </a:ext>
                </a:extLst>
              </p:cNvPr>
              <p:cNvSpPr/>
              <p:nvPr/>
            </p:nvSpPr>
            <p:spPr>
              <a:xfrm>
                <a:off x="1396458" y="5537987"/>
                <a:ext cx="1638241" cy="381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02">
                  <a:defRPr/>
                </a:pPr>
                <a:r>
                  <a:rPr lang="en-US" sz="1200" dirty="0">
                    <a:solidFill>
                      <a:srgbClr val="EFEFEF">
                        <a:alpha val="99000"/>
                      </a:srgbClr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Storage</a:t>
                </a:r>
              </a:p>
            </p:txBody>
          </p:sp>
          <p:sp>
            <p:nvSpPr>
              <p:cNvPr id="590" name="Rectangle 589">
                <a:extLst>
                  <a:ext uri="{FF2B5EF4-FFF2-40B4-BE49-F238E27FC236}">
                    <a16:creationId xmlns:a16="http://schemas.microsoft.com/office/drawing/2014/main" id="{A3EBCE31-3C3E-4353-9DF0-83DC19031434}"/>
                  </a:ext>
                </a:extLst>
              </p:cNvPr>
              <p:cNvSpPr/>
              <p:nvPr/>
            </p:nvSpPr>
            <p:spPr>
              <a:xfrm>
                <a:off x="1396458" y="5083168"/>
                <a:ext cx="1638241" cy="381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02">
                  <a:defRPr/>
                </a:pPr>
                <a:r>
                  <a:rPr lang="en-US" sz="1200" dirty="0">
                    <a:solidFill>
                      <a:srgbClr val="EFEFEF">
                        <a:alpha val="99000"/>
                      </a:srgbClr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Servers</a:t>
                </a:r>
              </a:p>
            </p:txBody>
          </p:sp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DE7D88CB-5126-4B2E-BD64-51158AC402F0}"/>
                  </a:ext>
                </a:extLst>
              </p:cNvPr>
              <p:cNvSpPr/>
              <p:nvPr/>
            </p:nvSpPr>
            <p:spPr>
              <a:xfrm>
                <a:off x="1396458" y="5992804"/>
                <a:ext cx="1638241" cy="381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02">
                  <a:defRPr/>
                </a:pPr>
                <a:r>
                  <a:rPr lang="en-US" sz="1200" dirty="0">
                    <a:solidFill>
                      <a:srgbClr val="EFEFEF">
                        <a:alpha val="99000"/>
                      </a:srgbClr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Networking</a:t>
                </a:r>
              </a:p>
            </p:txBody>
          </p:sp>
          <p:sp>
            <p:nvSpPr>
              <p:cNvPr id="592" name="Rectangle 591">
                <a:extLst>
                  <a:ext uri="{FF2B5EF4-FFF2-40B4-BE49-F238E27FC236}">
                    <a16:creationId xmlns:a16="http://schemas.microsoft.com/office/drawing/2014/main" id="{A0B5FCDE-3CA2-494A-9ABD-1F36623FFD29}"/>
                  </a:ext>
                </a:extLst>
              </p:cNvPr>
              <p:cNvSpPr/>
              <p:nvPr/>
            </p:nvSpPr>
            <p:spPr>
              <a:xfrm>
                <a:off x="1396458" y="4173530"/>
                <a:ext cx="1638241" cy="381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02">
                  <a:defRPr/>
                </a:pPr>
                <a:r>
                  <a:rPr lang="en-US" sz="1200" dirty="0">
                    <a:solidFill>
                      <a:srgbClr val="EFEFEF">
                        <a:alpha val="99000"/>
                      </a:srgbClr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O/S</a:t>
                </a:r>
              </a:p>
            </p:txBody>
          </p:sp>
          <p:sp>
            <p:nvSpPr>
              <p:cNvPr id="593" name="Rectangle 592">
                <a:extLst>
                  <a:ext uri="{FF2B5EF4-FFF2-40B4-BE49-F238E27FC236}">
                    <a16:creationId xmlns:a16="http://schemas.microsoft.com/office/drawing/2014/main" id="{EAD546F5-2D27-4CA7-8C74-6B0B0DBBBCAD}"/>
                  </a:ext>
                </a:extLst>
              </p:cNvPr>
              <p:cNvSpPr/>
              <p:nvPr/>
            </p:nvSpPr>
            <p:spPr>
              <a:xfrm>
                <a:off x="1396458" y="3718711"/>
                <a:ext cx="1638241" cy="381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02">
                  <a:defRPr/>
                </a:pPr>
                <a:r>
                  <a:rPr lang="en-US" sz="1200" dirty="0">
                    <a:solidFill>
                      <a:srgbClr val="EFEFEF">
                        <a:alpha val="99000"/>
                      </a:srgbClr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Middleware</a:t>
                </a:r>
              </a:p>
            </p:txBody>
          </p:sp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1C1C7E26-1F77-48CB-8BD7-1E26EC1F58E5}"/>
                  </a:ext>
                </a:extLst>
              </p:cNvPr>
              <p:cNvSpPr/>
              <p:nvPr/>
            </p:nvSpPr>
            <p:spPr>
              <a:xfrm>
                <a:off x="1396458" y="4628349"/>
                <a:ext cx="1638241" cy="381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rIns="0"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02">
                  <a:defRPr/>
                </a:pPr>
                <a:r>
                  <a:rPr lang="en-US" sz="1200" dirty="0">
                    <a:solidFill>
                      <a:srgbClr val="EFEFEF">
                        <a:alpha val="99000"/>
                      </a:srgbClr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Virtualization</a:t>
                </a:r>
              </a:p>
            </p:txBody>
          </p:sp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1137EDC3-7200-4433-BD29-B9B65833C857}"/>
                  </a:ext>
                </a:extLst>
              </p:cNvPr>
              <p:cNvSpPr/>
              <p:nvPr/>
            </p:nvSpPr>
            <p:spPr>
              <a:xfrm>
                <a:off x="1396458" y="2809073"/>
                <a:ext cx="1638241" cy="381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02">
                  <a:defRPr/>
                </a:pPr>
                <a:r>
                  <a:rPr lang="en-US" sz="1200" dirty="0">
                    <a:solidFill>
                      <a:srgbClr val="EFEFEF">
                        <a:alpha val="99000"/>
                      </a:srgbClr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Applications</a:t>
                </a:r>
              </a:p>
              <a:p>
                <a:pPr algn="ctr" defTabSz="1218702">
                  <a:defRPr/>
                </a:pPr>
                <a:endParaRPr lang="en-US" sz="120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7C8F55FD-1EE0-4761-988E-2FFDE781678A}"/>
                  </a:ext>
                </a:extLst>
              </p:cNvPr>
              <p:cNvSpPr/>
              <p:nvPr/>
            </p:nvSpPr>
            <p:spPr>
              <a:xfrm>
                <a:off x="1396458" y="2354254"/>
                <a:ext cx="1638241" cy="381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02">
                  <a:defRPr/>
                </a:pPr>
                <a:r>
                  <a:rPr lang="pl-PL" sz="1200" dirty="0">
                    <a:solidFill>
                      <a:srgbClr val="EFEFEF">
                        <a:alpha val="99000"/>
                      </a:srgbClr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Data</a:t>
                </a:r>
                <a:endParaRPr lang="en-US" sz="1200" dirty="0">
                  <a:solidFill>
                    <a:srgbClr val="EFEFEF">
                      <a:alpha val="99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E6FFE351-FF7D-4794-9C03-4234704B4826}"/>
                  </a:ext>
                </a:extLst>
              </p:cNvPr>
              <p:cNvSpPr/>
              <p:nvPr/>
            </p:nvSpPr>
            <p:spPr>
              <a:xfrm>
                <a:off x="1396458" y="3263892"/>
                <a:ext cx="1638241" cy="381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8702">
                  <a:defRPr/>
                </a:pPr>
                <a:r>
                  <a:rPr lang="en-US" sz="1200" dirty="0">
                    <a:solidFill>
                      <a:srgbClr val="EFEFEF">
                        <a:alpha val="99000"/>
                      </a:srgbClr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Runtime</a:t>
                </a:r>
              </a:p>
            </p:txBody>
          </p:sp>
          <p:sp>
            <p:nvSpPr>
              <p:cNvPr id="598" name="TextBox 52">
                <a:extLst>
                  <a:ext uri="{FF2B5EF4-FFF2-40B4-BE49-F238E27FC236}">
                    <a16:creationId xmlns:a16="http://schemas.microsoft.com/office/drawing/2014/main" id="{85AE093C-5B24-4998-95A2-B5AB59FB3D10}"/>
                  </a:ext>
                </a:extLst>
              </p:cNvPr>
              <p:cNvSpPr txBox="1"/>
              <p:nvPr/>
            </p:nvSpPr>
            <p:spPr>
              <a:xfrm>
                <a:off x="790229" y="4091446"/>
                <a:ext cx="455956" cy="529313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218602" fontAlgn="base">
                  <a:spcAft>
                    <a:spcPct val="0"/>
                  </a:spcAft>
                  <a:defRPr/>
                </a:pPr>
                <a:r>
                  <a:rPr lang="pl-PL" sz="1100" dirty="0">
                    <a:solidFill>
                      <a:srgbClr val="595959">
                        <a:alpha val="99000"/>
                      </a:srgbClr>
                    </a:solidFill>
                    <a:latin typeface="Segoe UI"/>
                    <a:ea typeface="Kozuka Gothic Pro R" pitchFamily="34" charset="-128"/>
                  </a:rPr>
                  <a:t>Klient</a:t>
                </a:r>
                <a:endParaRPr lang="en-US" sz="11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endParaRPr>
              </a:p>
            </p:txBody>
          </p:sp>
        </p:grpSp>
        <p:sp>
          <p:nvSpPr>
            <p:cNvPr id="587" name="Left Brace 586">
              <a:extLst>
                <a:ext uri="{FF2B5EF4-FFF2-40B4-BE49-F238E27FC236}">
                  <a16:creationId xmlns:a16="http://schemas.microsoft.com/office/drawing/2014/main" id="{7999E8B2-206C-46B0-8532-45DCD660AD41}"/>
                </a:ext>
              </a:extLst>
            </p:cNvPr>
            <p:cNvSpPr/>
            <p:nvPr/>
          </p:nvSpPr>
          <p:spPr>
            <a:xfrm>
              <a:off x="4095045" y="3140527"/>
              <a:ext cx="188196" cy="335052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00188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02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99" name="Freeform 361">
            <a:extLst>
              <a:ext uri="{FF2B5EF4-FFF2-40B4-BE49-F238E27FC236}">
                <a16:creationId xmlns:a16="http://schemas.microsoft.com/office/drawing/2014/main" id="{AE6D9F38-531A-4EFF-AFA6-57E2AB9EBA78}"/>
              </a:ext>
            </a:extLst>
          </p:cNvPr>
          <p:cNvSpPr>
            <a:spLocks/>
          </p:cNvSpPr>
          <p:nvPr/>
        </p:nvSpPr>
        <p:spPr bwMode="auto">
          <a:xfrm>
            <a:off x="237150" y="4210914"/>
            <a:ext cx="3455920" cy="2269558"/>
          </a:xfrm>
          <a:custGeom>
            <a:avLst/>
            <a:gdLst>
              <a:gd name="T0" fmla="*/ 403 w 479"/>
              <a:gd name="T1" fmla="*/ 138 h 315"/>
              <a:gd name="T2" fmla="*/ 403 w 479"/>
              <a:gd name="T3" fmla="*/ 132 h 315"/>
              <a:gd name="T4" fmla="*/ 271 w 479"/>
              <a:gd name="T5" fmla="*/ 0 h 315"/>
              <a:gd name="T6" fmla="*/ 161 w 479"/>
              <a:gd name="T7" fmla="*/ 59 h 315"/>
              <a:gd name="T8" fmla="*/ 125 w 479"/>
              <a:gd name="T9" fmla="*/ 50 h 315"/>
              <a:gd name="T10" fmla="*/ 82 w 479"/>
              <a:gd name="T11" fmla="*/ 62 h 315"/>
              <a:gd name="T12" fmla="*/ 48 w 479"/>
              <a:gd name="T13" fmla="*/ 124 h 315"/>
              <a:gd name="T14" fmla="*/ 0 w 479"/>
              <a:gd name="T15" fmla="*/ 211 h 315"/>
              <a:gd name="T16" fmla="*/ 93 w 479"/>
              <a:gd name="T17" fmla="*/ 315 h 315"/>
              <a:gd name="T18" fmla="*/ 104 w 479"/>
              <a:gd name="T19" fmla="*/ 315 h 315"/>
              <a:gd name="T20" fmla="*/ 115 w 479"/>
              <a:gd name="T21" fmla="*/ 315 h 315"/>
              <a:gd name="T22" fmla="*/ 330 w 479"/>
              <a:gd name="T23" fmla="*/ 315 h 315"/>
              <a:gd name="T24" fmla="*/ 335 w 479"/>
              <a:gd name="T25" fmla="*/ 315 h 315"/>
              <a:gd name="T26" fmla="*/ 340 w 479"/>
              <a:gd name="T27" fmla="*/ 315 h 315"/>
              <a:gd name="T28" fmla="*/ 356 w 479"/>
              <a:gd name="T29" fmla="*/ 315 h 315"/>
              <a:gd name="T30" fmla="*/ 390 w 479"/>
              <a:gd name="T31" fmla="*/ 315 h 315"/>
              <a:gd name="T32" fmla="*/ 479 w 479"/>
              <a:gd name="T33" fmla="*/ 226 h 315"/>
              <a:gd name="T34" fmla="*/ 403 w 479"/>
              <a:gd name="T35" fmla="*/ 138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9" h="315">
                <a:moveTo>
                  <a:pt x="403" y="138"/>
                </a:moveTo>
                <a:cubicBezTo>
                  <a:pt x="403" y="137"/>
                  <a:pt x="403" y="134"/>
                  <a:pt x="403" y="132"/>
                </a:cubicBezTo>
                <a:cubicBezTo>
                  <a:pt x="403" y="59"/>
                  <a:pt x="344" y="0"/>
                  <a:pt x="271" y="0"/>
                </a:cubicBezTo>
                <a:cubicBezTo>
                  <a:pt x="225" y="0"/>
                  <a:pt x="184" y="24"/>
                  <a:pt x="161" y="59"/>
                </a:cubicBezTo>
                <a:cubicBezTo>
                  <a:pt x="150" y="53"/>
                  <a:pt x="138" y="50"/>
                  <a:pt x="125" y="50"/>
                </a:cubicBezTo>
                <a:cubicBezTo>
                  <a:pt x="109" y="50"/>
                  <a:pt x="94" y="54"/>
                  <a:pt x="82" y="62"/>
                </a:cubicBezTo>
                <a:cubicBezTo>
                  <a:pt x="62" y="76"/>
                  <a:pt x="48" y="99"/>
                  <a:pt x="48" y="124"/>
                </a:cubicBezTo>
                <a:cubicBezTo>
                  <a:pt x="20" y="143"/>
                  <a:pt x="0" y="175"/>
                  <a:pt x="0" y="211"/>
                </a:cubicBezTo>
                <a:cubicBezTo>
                  <a:pt x="0" y="265"/>
                  <a:pt x="41" y="309"/>
                  <a:pt x="93" y="315"/>
                </a:cubicBezTo>
                <a:cubicBezTo>
                  <a:pt x="96" y="315"/>
                  <a:pt x="101" y="315"/>
                  <a:pt x="104" y="315"/>
                </a:cubicBezTo>
                <a:cubicBezTo>
                  <a:pt x="108" y="315"/>
                  <a:pt x="111" y="315"/>
                  <a:pt x="115" y="315"/>
                </a:cubicBezTo>
                <a:cubicBezTo>
                  <a:pt x="163" y="315"/>
                  <a:pt x="277" y="315"/>
                  <a:pt x="330" y="315"/>
                </a:cubicBezTo>
                <a:cubicBezTo>
                  <a:pt x="332" y="315"/>
                  <a:pt x="333" y="315"/>
                  <a:pt x="335" y="315"/>
                </a:cubicBezTo>
                <a:cubicBezTo>
                  <a:pt x="340" y="315"/>
                  <a:pt x="340" y="315"/>
                  <a:pt x="340" y="315"/>
                </a:cubicBezTo>
                <a:cubicBezTo>
                  <a:pt x="343" y="315"/>
                  <a:pt x="351" y="315"/>
                  <a:pt x="356" y="315"/>
                </a:cubicBezTo>
                <a:cubicBezTo>
                  <a:pt x="390" y="315"/>
                  <a:pt x="390" y="315"/>
                  <a:pt x="390" y="315"/>
                </a:cubicBezTo>
                <a:cubicBezTo>
                  <a:pt x="440" y="314"/>
                  <a:pt x="479" y="275"/>
                  <a:pt x="479" y="226"/>
                </a:cubicBezTo>
                <a:cubicBezTo>
                  <a:pt x="479" y="182"/>
                  <a:pt x="446" y="145"/>
                  <a:pt x="403" y="138"/>
                </a:cubicBezTo>
                <a:close/>
              </a:path>
            </a:pathLst>
          </a:custGeom>
          <a:solidFill>
            <a:srgbClr val="0072C6">
              <a:alpha val="12941"/>
            </a:srgbClr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14" tIns="45706" rIns="91414" bIns="45706"/>
          <a:lstStyle/>
          <a:p>
            <a:pPr defTabSz="931958">
              <a:defRPr/>
            </a:pPr>
            <a:endParaRPr lang="en-US" sz="1872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00" name="Freeform 81">
            <a:extLst>
              <a:ext uri="{FF2B5EF4-FFF2-40B4-BE49-F238E27FC236}">
                <a16:creationId xmlns:a16="http://schemas.microsoft.com/office/drawing/2014/main" id="{F72C3466-662D-472A-A17D-6D6E6B5D3D14}"/>
              </a:ext>
            </a:extLst>
          </p:cNvPr>
          <p:cNvSpPr>
            <a:spLocks/>
          </p:cNvSpPr>
          <p:nvPr/>
        </p:nvSpPr>
        <p:spPr bwMode="auto">
          <a:xfrm>
            <a:off x="1731" y="6348374"/>
            <a:ext cx="1702589" cy="353915"/>
          </a:xfrm>
          <a:custGeom>
            <a:avLst/>
            <a:gdLst>
              <a:gd name="T0" fmla="*/ 797 w 1290"/>
              <a:gd name="T1" fmla="*/ 13 h 268"/>
              <a:gd name="T2" fmla="*/ 783 w 1290"/>
              <a:gd name="T3" fmla="*/ 11 h 268"/>
              <a:gd name="T4" fmla="*/ 748 w 1290"/>
              <a:gd name="T5" fmla="*/ 6 h 268"/>
              <a:gd name="T6" fmla="*/ 677 w 1290"/>
              <a:gd name="T7" fmla="*/ 1 h 268"/>
              <a:gd name="T8" fmla="*/ 637 w 1290"/>
              <a:gd name="T9" fmla="*/ 0 h 268"/>
              <a:gd name="T10" fmla="*/ 0 w 1290"/>
              <a:gd name="T11" fmla="*/ 268 h 268"/>
              <a:gd name="T12" fmla="*/ 457 w 1290"/>
              <a:gd name="T13" fmla="*/ 268 h 268"/>
              <a:gd name="T14" fmla="*/ 1290 w 1290"/>
              <a:gd name="T15" fmla="*/ 268 h 268"/>
              <a:gd name="T16" fmla="*/ 797 w 1290"/>
              <a:gd name="T17" fmla="*/ 13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0" h="268">
                <a:moveTo>
                  <a:pt x="797" y="13"/>
                </a:moveTo>
                <a:cubicBezTo>
                  <a:pt x="793" y="12"/>
                  <a:pt x="788" y="11"/>
                  <a:pt x="783" y="11"/>
                </a:cubicBezTo>
                <a:cubicBezTo>
                  <a:pt x="772" y="9"/>
                  <a:pt x="760" y="7"/>
                  <a:pt x="748" y="6"/>
                </a:cubicBezTo>
                <a:cubicBezTo>
                  <a:pt x="724" y="3"/>
                  <a:pt x="700" y="2"/>
                  <a:pt x="677" y="1"/>
                </a:cubicBezTo>
                <a:cubicBezTo>
                  <a:pt x="663" y="0"/>
                  <a:pt x="651" y="0"/>
                  <a:pt x="637" y="0"/>
                </a:cubicBezTo>
                <a:cubicBezTo>
                  <a:pt x="407" y="2"/>
                  <a:pt x="177" y="91"/>
                  <a:pt x="0" y="268"/>
                </a:cubicBezTo>
                <a:cubicBezTo>
                  <a:pt x="457" y="268"/>
                  <a:pt x="457" y="268"/>
                  <a:pt x="457" y="268"/>
                </a:cubicBezTo>
                <a:cubicBezTo>
                  <a:pt x="1290" y="268"/>
                  <a:pt x="1290" y="268"/>
                  <a:pt x="1290" y="268"/>
                </a:cubicBezTo>
                <a:cubicBezTo>
                  <a:pt x="1150" y="128"/>
                  <a:pt x="978" y="44"/>
                  <a:pt x="797" y="13"/>
                </a:cubicBezTo>
                <a:close/>
              </a:path>
            </a:pathLst>
          </a:custGeom>
          <a:solidFill>
            <a:srgbClr val="BAD80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601" name="Freeform 83">
            <a:extLst>
              <a:ext uri="{FF2B5EF4-FFF2-40B4-BE49-F238E27FC236}">
                <a16:creationId xmlns:a16="http://schemas.microsoft.com/office/drawing/2014/main" id="{C049D5E9-A41D-4E40-88F0-C307C2A39B48}"/>
              </a:ext>
            </a:extLst>
          </p:cNvPr>
          <p:cNvSpPr>
            <a:spLocks/>
          </p:cNvSpPr>
          <p:nvPr/>
        </p:nvSpPr>
        <p:spPr bwMode="auto">
          <a:xfrm>
            <a:off x="2590666" y="6348375"/>
            <a:ext cx="1701472" cy="353915"/>
          </a:xfrm>
          <a:custGeom>
            <a:avLst/>
            <a:gdLst>
              <a:gd name="T0" fmla="*/ 797 w 1289"/>
              <a:gd name="T1" fmla="*/ 13 h 268"/>
              <a:gd name="T2" fmla="*/ 782 w 1289"/>
              <a:gd name="T3" fmla="*/ 11 h 268"/>
              <a:gd name="T4" fmla="*/ 748 w 1289"/>
              <a:gd name="T5" fmla="*/ 6 h 268"/>
              <a:gd name="T6" fmla="*/ 676 w 1289"/>
              <a:gd name="T7" fmla="*/ 1 h 268"/>
              <a:gd name="T8" fmla="*/ 637 w 1289"/>
              <a:gd name="T9" fmla="*/ 0 h 268"/>
              <a:gd name="T10" fmla="*/ 0 w 1289"/>
              <a:gd name="T11" fmla="*/ 268 h 268"/>
              <a:gd name="T12" fmla="*/ 456 w 1289"/>
              <a:gd name="T13" fmla="*/ 268 h 268"/>
              <a:gd name="T14" fmla="*/ 1289 w 1289"/>
              <a:gd name="T15" fmla="*/ 268 h 268"/>
              <a:gd name="T16" fmla="*/ 797 w 1289"/>
              <a:gd name="T17" fmla="*/ 13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9" h="268">
                <a:moveTo>
                  <a:pt x="797" y="13"/>
                </a:moveTo>
                <a:cubicBezTo>
                  <a:pt x="792" y="12"/>
                  <a:pt x="787" y="11"/>
                  <a:pt x="782" y="11"/>
                </a:cubicBezTo>
                <a:cubicBezTo>
                  <a:pt x="771" y="9"/>
                  <a:pt x="759" y="7"/>
                  <a:pt x="748" y="6"/>
                </a:cubicBezTo>
                <a:cubicBezTo>
                  <a:pt x="724" y="3"/>
                  <a:pt x="700" y="2"/>
                  <a:pt x="676" y="1"/>
                </a:cubicBezTo>
                <a:cubicBezTo>
                  <a:pt x="663" y="0"/>
                  <a:pt x="650" y="0"/>
                  <a:pt x="637" y="0"/>
                </a:cubicBezTo>
                <a:cubicBezTo>
                  <a:pt x="406" y="2"/>
                  <a:pt x="176" y="91"/>
                  <a:pt x="0" y="268"/>
                </a:cubicBezTo>
                <a:cubicBezTo>
                  <a:pt x="456" y="268"/>
                  <a:pt x="456" y="268"/>
                  <a:pt x="456" y="268"/>
                </a:cubicBezTo>
                <a:cubicBezTo>
                  <a:pt x="1289" y="268"/>
                  <a:pt x="1289" y="268"/>
                  <a:pt x="1289" y="268"/>
                </a:cubicBezTo>
                <a:cubicBezTo>
                  <a:pt x="1150" y="128"/>
                  <a:pt x="977" y="44"/>
                  <a:pt x="797" y="13"/>
                </a:cubicBezTo>
                <a:close/>
              </a:path>
            </a:pathLst>
          </a:custGeom>
          <a:solidFill>
            <a:srgbClr val="BAD80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602" name="Freeform 84">
            <a:extLst>
              <a:ext uri="{FF2B5EF4-FFF2-40B4-BE49-F238E27FC236}">
                <a16:creationId xmlns:a16="http://schemas.microsoft.com/office/drawing/2014/main" id="{3D805A48-9810-454E-BAB8-A3E62C27C452}"/>
              </a:ext>
            </a:extLst>
          </p:cNvPr>
          <p:cNvSpPr>
            <a:spLocks/>
          </p:cNvSpPr>
          <p:nvPr/>
        </p:nvSpPr>
        <p:spPr bwMode="auto">
          <a:xfrm>
            <a:off x="711794" y="6312257"/>
            <a:ext cx="2569514" cy="390032"/>
          </a:xfrm>
          <a:custGeom>
            <a:avLst/>
            <a:gdLst>
              <a:gd name="T0" fmla="*/ 1233 w 1947"/>
              <a:gd name="T1" fmla="*/ 21 h 344"/>
              <a:gd name="T2" fmla="*/ 1209 w 1947"/>
              <a:gd name="T3" fmla="*/ 17 h 344"/>
              <a:gd name="T4" fmla="*/ 1149 w 1947"/>
              <a:gd name="T5" fmla="*/ 9 h 344"/>
              <a:gd name="T6" fmla="*/ 1027 w 1947"/>
              <a:gd name="T7" fmla="*/ 1 h 344"/>
              <a:gd name="T8" fmla="*/ 961 w 1947"/>
              <a:gd name="T9" fmla="*/ 0 h 344"/>
              <a:gd name="T10" fmla="*/ 0 w 1947"/>
              <a:gd name="T11" fmla="*/ 344 h 344"/>
              <a:gd name="T12" fmla="*/ 1947 w 1947"/>
              <a:gd name="T13" fmla="*/ 344 h 344"/>
              <a:gd name="T14" fmla="*/ 1233 w 1947"/>
              <a:gd name="T15" fmla="*/ 2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7" h="344">
                <a:moveTo>
                  <a:pt x="1233" y="21"/>
                </a:moveTo>
                <a:cubicBezTo>
                  <a:pt x="1225" y="20"/>
                  <a:pt x="1217" y="19"/>
                  <a:pt x="1209" y="17"/>
                </a:cubicBezTo>
                <a:cubicBezTo>
                  <a:pt x="1189" y="15"/>
                  <a:pt x="1169" y="12"/>
                  <a:pt x="1149" y="9"/>
                </a:cubicBezTo>
                <a:cubicBezTo>
                  <a:pt x="1109" y="5"/>
                  <a:pt x="1068" y="2"/>
                  <a:pt x="1027" y="1"/>
                </a:cubicBezTo>
                <a:cubicBezTo>
                  <a:pt x="1005" y="0"/>
                  <a:pt x="983" y="0"/>
                  <a:pt x="961" y="0"/>
                </a:cubicBezTo>
                <a:cubicBezTo>
                  <a:pt x="620" y="3"/>
                  <a:pt x="280" y="117"/>
                  <a:pt x="0" y="344"/>
                </a:cubicBezTo>
                <a:cubicBezTo>
                  <a:pt x="1947" y="344"/>
                  <a:pt x="1947" y="344"/>
                  <a:pt x="1947" y="344"/>
                </a:cubicBezTo>
                <a:cubicBezTo>
                  <a:pt x="1735" y="172"/>
                  <a:pt x="1488" y="65"/>
                  <a:pt x="1233" y="21"/>
                </a:cubicBezTo>
                <a:close/>
              </a:path>
            </a:pathLst>
          </a:custGeom>
          <a:solidFill>
            <a:srgbClr val="7FBA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>
              <a:solidFill>
                <a:srgbClr val="000000"/>
              </a:solidFill>
              <a:latin typeface="Segoe UI"/>
              <a:ea typeface="ＭＳ Ｐゴシック" charset="0"/>
            </a:endParaRPr>
          </a:p>
        </p:txBody>
      </p: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D2F032EB-91C1-4035-B813-86341F52EF70}"/>
              </a:ext>
            </a:extLst>
          </p:cNvPr>
          <p:cNvGrpSpPr/>
          <p:nvPr/>
        </p:nvGrpSpPr>
        <p:grpSpPr>
          <a:xfrm>
            <a:off x="-1179" y="6705135"/>
            <a:ext cx="12192314" cy="169919"/>
            <a:chOff x="-2044" y="6663497"/>
            <a:chExt cx="12194043" cy="212046"/>
          </a:xfrm>
        </p:grpSpPr>
        <p:grpSp>
          <p:nvGrpSpPr>
            <p:cNvPr id="604" name="Group 2">
              <a:extLst>
                <a:ext uri="{FF2B5EF4-FFF2-40B4-BE49-F238E27FC236}">
                  <a16:creationId xmlns:a16="http://schemas.microsoft.com/office/drawing/2014/main" id="{7FE21C49-3111-4814-9650-64F786976C6A}"/>
                </a:ext>
              </a:extLst>
            </p:cNvPr>
            <p:cNvGrpSpPr/>
            <p:nvPr/>
          </p:nvGrpSpPr>
          <p:grpSpPr>
            <a:xfrm>
              <a:off x="-2044" y="6663497"/>
              <a:ext cx="12194043" cy="212046"/>
              <a:chOff x="2577137" y="4571778"/>
              <a:chExt cx="9101124" cy="1390560"/>
            </a:xfrm>
          </p:grpSpPr>
          <p:sp>
            <p:nvSpPr>
              <p:cNvPr id="606" name="TextBox 4">
                <a:extLst>
                  <a:ext uri="{FF2B5EF4-FFF2-40B4-BE49-F238E27FC236}">
                    <a16:creationId xmlns:a16="http://schemas.microsoft.com/office/drawing/2014/main" id="{40A4E21F-F12B-43C9-8296-D6E8A05930CD}"/>
                  </a:ext>
                </a:extLst>
              </p:cNvPr>
              <p:cNvSpPr txBox="1"/>
              <p:nvPr/>
            </p:nvSpPr>
            <p:spPr>
              <a:xfrm>
                <a:off x="2577137" y="4571778"/>
                <a:ext cx="3034890" cy="1390458"/>
              </a:xfrm>
              <a:prstGeom prst="rect">
                <a:avLst/>
              </a:prstGeom>
              <a:solidFill>
                <a:srgbClr val="7FBA00"/>
              </a:solidFill>
            </p:spPr>
            <p:txBody>
              <a:bodyPr wrap="square" lIns="457135" tIns="137141" rIns="365708" rtlCol="0">
                <a:noAutofit/>
              </a:bodyPr>
              <a:lstStyle/>
              <a:p>
                <a:pPr defTabSz="914225">
                  <a:lnSpc>
                    <a:spcPts val="3000"/>
                  </a:lnSpc>
                  <a:defRPr/>
                </a:pPr>
                <a:r>
                  <a:rPr lang="en-US" sz="2800" kern="0" dirty="0">
                    <a:solidFill>
                      <a:srgbClr val="FFFFFF"/>
                    </a:solidFill>
                    <a:latin typeface="Segoe UI Light"/>
                  </a:rPr>
                  <a:t> </a:t>
                </a:r>
              </a:p>
            </p:txBody>
          </p:sp>
          <p:sp>
            <p:nvSpPr>
              <p:cNvPr id="607" name="TextBox 6">
                <a:extLst>
                  <a:ext uri="{FF2B5EF4-FFF2-40B4-BE49-F238E27FC236}">
                    <a16:creationId xmlns:a16="http://schemas.microsoft.com/office/drawing/2014/main" id="{61260498-BD80-47BF-9E74-24536F0021F8}"/>
                  </a:ext>
                </a:extLst>
              </p:cNvPr>
              <p:cNvSpPr txBox="1"/>
              <p:nvPr/>
            </p:nvSpPr>
            <p:spPr>
              <a:xfrm>
                <a:off x="9735815" y="4572324"/>
                <a:ext cx="1942446" cy="1390014"/>
              </a:xfrm>
              <a:prstGeom prst="rect">
                <a:avLst/>
              </a:prstGeom>
              <a:solidFill>
                <a:srgbClr val="7FBA00">
                  <a:lumMod val="50000"/>
                </a:srgbClr>
              </a:solidFill>
            </p:spPr>
            <p:txBody>
              <a:bodyPr wrap="square" lIns="457135" tIns="137141" rIns="639989" rtlCol="0">
                <a:noAutofit/>
              </a:bodyPr>
              <a:lstStyle/>
              <a:p>
                <a:pPr defTabSz="913774">
                  <a:lnSpc>
                    <a:spcPts val="2941"/>
                  </a:lnSpc>
                  <a:defRPr/>
                </a:pPr>
                <a:endParaRPr lang="en-US" sz="2800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</p:grpSp>
        <p:sp>
          <p:nvSpPr>
            <p:cNvPr id="605" name="TextBox 6">
              <a:extLst>
                <a:ext uri="{FF2B5EF4-FFF2-40B4-BE49-F238E27FC236}">
                  <a16:creationId xmlns:a16="http://schemas.microsoft.com/office/drawing/2014/main" id="{DD1CCA8F-AA55-44C1-92F1-17EB47E29A7C}"/>
                </a:ext>
              </a:extLst>
            </p:cNvPr>
            <p:cNvSpPr txBox="1"/>
            <p:nvPr/>
          </p:nvSpPr>
          <p:spPr>
            <a:xfrm>
              <a:off x="4064320" y="6663497"/>
              <a:ext cx="5549472" cy="207334"/>
            </a:xfrm>
            <a:prstGeom prst="rect">
              <a:avLst/>
            </a:prstGeom>
            <a:solidFill>
              <a:srgbClr val="7FBA00">
                <a:lumMod val="75000"/>
              </a:srgb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913774">
                <a:lnSpc>
                  <a:spcPts val="2941"/>
                </a:lnSpc>
                <a:defRPr/>
              </a:pPr>
              <a:endParaRPr lang="en-US" sz="28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500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inblogs.azureedge.net/devices/2015/10/Windows_Insider_Ninjacat_Unicorn_Feat.jpg">
            <a:extLst>
              <a:ext uri="{FF2B5EF4-FFF2-40B4-BE49-F238E27FC236}">
                <a16:creationId xmlns:a16="http://schemas.microsoft.com/office/drawing/2014/main" id="{974627D5-6486-4A32-93D6-0066759A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3227" y="-1"/>
            <a:ext cx="14162331" cy="68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AED-0EE8-4EAF-A750-7E079298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Przykładowe wdrożenia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EFA1-FAC0-40A3-8B15-39D52E9DF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C4A212-1CBD-4A0B-A752-8877BAC41282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5C8578-C6CE-41AE-871A-964E925520A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51755026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45E87-92E8-4451-84D6-B494A12C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https://haveibeenpwned.com/</a:t>
            </a:r>
          </a:p>
        </p:txBody>
      </p:sp>
      <p:pic>
        <p:nvPicPr>
          <p:cNvPr id="3074" name="Picture 2" descr="45M requests a day">
            <a:extLst>
              <a:ext uri="{FF2B5EF4-FFF2-40B4-BE49-F238E27FC236}">
                <a16:creationId xmlns:a16="http://schemas.microsoft.com/office/drawing/2014/main" id="{A7C40246-5116-44BE-B819-F0AA5FB9B4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916753"/>
            <a:ext cx="8029575" cy="38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ite 2 Cctv Camera Mounted on Black Post Under Clear Blue Sky">
            <a:extLst>
              <a:ext uri="{FF2B5EF4-FFF2-40B4-BE49-F238E27FC236}">
                <a16:creationId xmlns:a16="http://schemas.microsoft.com/office/drawing/2014/main" id="{CA1C2D47-CF20-4487-8ACF-6E8697D7DDD1}"/>
              </a:ext>
            </a:extLst>
          </p:cNvPr>
          <p:cNvPicPr>
            <a:picLocks noGrp="1" noChangeAspect="1" noChangeArrowheads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7" b="86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nk, blur, business">
            <a:extLst>
              <a:ext uri="{FF2B5EF4-FFF2-40B4-BE49-F238E27FC236}">
                <a16:creationId xmlns:a16="http://schemas.microsoft.com/office/drawing/2014/main" id="{A9D8A9C1-03CF-4BA5-8060-BD4C41383DB3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7" b="86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99123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5C594-381C-4A87-97C0-6EA186A7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0" y="2269223"/>
            <a:ext cx="10582193" cy="17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0163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BD2DB-48DF-4A0D-90D6-260C64224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03" y="2172750"/>
            <a:ext cx="8069823" cy="18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0139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raffic to the origin dropping off">
            <a:extLst>
              <a:ext uri="{FF2B5EF4-FFF2-40B4-BE49-F238E27FC236}">
                <a16:creationId xmlns:a16="http://schemas.microsoft.com/office/drawing/2014/main" id="{0F71E2AC-97D5-4994-B7C8-50C604E13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9" y="1440505"/>
            <a:ext cx="50958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ccasional traffic spikes">
            <a:extLst>
              <a:ext uri="{FF2B5EF4-FFF2-40B4-BE49-F238E27FC236}">
                <a16:creationId xmlns:a16="http://schemas.microsoft.com/office/drawing/2014/main" id="{476F52BC-8FC0-4809-A4AB-3F5262D8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766" y="1440504"/>
            <a:ext cx="50958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081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EDB05C-B392-47B6-9864-B869B8C8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52" y="1510019"/>
            <a:ext cx="8672306" cy="3171867"/>
          </a:xfrm>
          <a:prstGeom prst="rect">
            <a:avLst/>
          </a:prstGeom>
        </p:spPr>
      </p:pic>
      <p:pic>
        <p:nvPicPr>
          <p:cNvPr id="1026" name="Picture 2" descr="Model funkcjonalności siatki zdarzeń">
            <a:extLst>
              <a:ext uri="{FF2B5EF4-FFF2-40B4-BE49-F238E27FC236}">
                <a16:creationId xmlns:a16="http://schemas.microsoft.com/office/drawing/2014/main" id="{FC2BF234-1514-479C-B53F-CFB77FD82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457200"/>
            <a:ext cx="940117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59351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84B1-02CA-41E3-950D-B62010E8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CF68-30C9-47A7-866C-04B98E9D6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6AE4364-40D8-437F-87CE-D2E1550CD7B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F39306-E00D-4BEE-95DC-2BC315880C5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pl-PL" sz="2400" dirty="0"/>
              <a:t>Mateusz Dudek</a:t>
            </a:r>
          </a:p>
          <a:p>
            <a:r>
              <a:rPr lang="pl-PL" sz="2400" dirty="0"/>
              <a:t>mateusz.dudek@predica.pl</a:t>
            </a:r>
            <a:br>
              <a:rPr lang="pl-PL" sz="2400" dirty="0"/>
            </a:br>
            <a:endParaRPr lang="pl-PL" sz="2400" dirty="0"/>
          </a:p>
        </p:txBody>
      </p:sp>
      <p:pic>
        <p:nvPicPr>
          <p:cNvPr id="11" name="Obraz 9">
            <a:extLst>
              <a:ext uri="{FF2B5EF4-FFF2-40B4-BE49-F238E27FC236}">
                <a16:creationId xmlns:a16="http://schemas.microsoft.com/office/drawing/2014/main" id="{B38B0236-9F5B-4051-8246-7D8BE6F3012D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l="624" r="62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682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550C-40F7-4DE8-BB49-8813FE42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Infrastruktura prywatna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7B2A-D35B-4F61-B8FC-AE6EE5C00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1DA1079-CB82-4AA4-A3DC-6EE0AAA02DA4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11AD8D-D63F-4B83-BFDA-256CAABEDE1F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1026" name="Picture 2" descr="Znalezione obrazy dla zapytania Windows Server">
            <a:extLst>
              <a:ext uri="{FF2B5EF4-FFF2-40B4-BE49-F238E27FC236}">
                <a16:creationId xmlns:a16="http://schemas.microsoft.com/office/drawing/2014/main" id="{9D8ABB90-4273-4976-89AE-EEF2C3199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6861" y="1665168"/>
            <a:ext cx="4967653" cy="372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ubuntu">
            <a:extLst>
              <a:ext uri="{FF2B5EF4-FFF2-40B4-BE49-F238E27FC236}">
                <a16:creationId xmlns:a16="http://schemas.microsoft.com/office/drawing/2014/main" id="{FB079471-B51A-47F2-BC1A-71009C035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548" y="3036263"/>
            <a:ext cx="3790950" cy="8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en/thumb/6/6c/RedHat.svg/1280px-RedHat.svg.png">
            <a:extLst>
              <a:ext uri="{FF2B5EF4-FFF2-40B4-BE49-F238E27FC236}">
                <a16:creationId xmlns:a16="http://schemas.microsoft.com/office/drawing/2014/main" id="{1E298096-1D62-4924-BB78-3CBC377D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872" y="2955458"/>
            <a:ext cx="3549162" cy="114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0288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4C23-71D8-4217-A752-B773C0F9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Infrastruktura w chmurze (IaaS)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73FF-13A9-40E4-B8CF-CD568D4DD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C19AE4-5163-48DA-8CF4-8BB0473878BC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12A70A-41D3-4E8E-B40E-68B2674D6414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2050" name="Picture 2" descr="https://media.licdn.com/mpr/mpr/AAEAAQAAAAAAAApXAAAAJDRlZjdjMDU5LTBmNTItNDNhYi1hZjA5LTY4ODcxMzIyMzBiMA.png">
            <a:extLst>
              <a:ext uri="{FF2B5EF4-FFF2-40B4-BE49-F238E27FC236}">
                <a16:creationId xmlns:a16="http://schemas.microsoft.com/office/drawing/2014/main" id="{8B179492-83F2-408F-8C08-8BD95DC7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600" y="1695451"/>
            <a:ext cx="2707209" cy="289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ytimg.com/vi/JcT9elZ5Exg/hqdefault.jpg">
            <a:extLst>
              <a:ext uri="{FF2B5EF4-FFF2-40B4-BE49-F238E27FC236}">
                <a16:creationId xmlns:a16="http://schemas.microsoft.com/office/drawing/2014/main" id="{9A1DDDF7-7BA8-48F9-9FFB-F6718044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6" y="1923684"/>
            <a:ext cx="3247292" cy="243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nalezione obrazy dla zapytania azure virtual machine">
            <a:extLst>
              <a:ext uri="{FF2B5EF4-FFF2-40B4-BE49-F238E27FC236}">
                <a16:creationId xmlns:a16="http://schemas.microsoft.com/office/drawing/2014/main" id="{254F8DD6-4DAF-49A4-A500-1DC6C736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70" y="1976192"/>
            <a:ext cx="2382961" cy="238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3656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C996-CC2E-40B0-8DD8-59FAD78E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2CFAC6-0CBB-4881-97EC-2ECAA706E5D1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4527798-59F4-4DCC-A80D-E4D3F338DCA7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7170" name="Picture 2" descr="https://cdn-images-1.medium.com/max/1280/1*k8n7Jx9UaLRAxum9HMp8nQ.png">
            <a:extLst>
              <a:ext uri="{FF2B5EF4-FFF2-40B4-BE49-F238E27FC236}">
                <a16:creationId xmlns:a16="http://schemas.microsoft.com/office/drawing/2014/main" id="{5FE8DA02-62D0-44DF-A33A-6AA98F3550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359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B51FD-F601-4FF1-9927-3413FA09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68DC5-86E0-4933-85BD-9726E7DC4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D1F973-5F60-4034-8364-4288EE233AD1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1E8C06-D4EC-4BFC-8392-F0496048BCFC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6146" name="Picture 2" descr="Znalezione obrazy dla zapytania docker">
            <a:extLst>
              <a:ext uri="{FF2B5EF4-FFF2-40B4-BE49-F238E27FC236}">
                <a16:creationId xmlns:a16="http://schemas.microsoft.com/office/drawing/2014/main" id="{ADB8237D-CA6E-4C78-AB53-6819B9F02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05" y="2438400"/>
            <a:ext cx="6419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1481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dziwnie u mnie dziala">
            <a:extLst>
              <a:ext uri="{FF2B5EF4-FFF2-40B4-BE49-F238E27FC236}">
                <a16:creationId xmlns:a16="http://schemas.microsoft.com/office/drawing/2014/main" id="{786D1303-56D5-4302-BA7D-C54643018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2414588"/>
            <a:ext cx="44767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88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6586-F1FF-4A1A-AA5F-A6C014FA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A0A75-C1FD-49F7-A67E-85686F3CD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25BEAE-66E6-4B4F-B6FD-3D307A4C9F0D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778A43-220B-4768-954F-90C481A4A0C6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8194" name="Picture 2" descr="https://zdnet2.cbsistatic.com/hub/i/r/2017/05/08/af178c5a-64dd-4900-8447-3abd739757e3/resize/770xauto/78abd09a8d41c182a28118ac0465c914/docker-vm-container.png">
            <a:extLst>
              <a:ext uri="{FF2B5EF4-FFF2-40B4-BE49-F238E27FC236}">
                <a16:creationId xmlns:a16="http://schemas.microsoft.com/office/drawing/2014/main" id="{55E45241-8258-4989-BCFB-361B9FDE7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601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ytulow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ytulow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pis Firm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ey Cease Stud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Experts-text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xperts-intro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fac09612-e9fd-412c-9bda-80dd1a0d32b8">PREDICA-61-2637</_dlc_DocId>
    <_dlc_DocIdUrl xmlns="fac09612-e9fd-412c-9bda-80dd1a0d32b8">
      <Url>https://predica365.sharepoint.com/Marketing/_layouts/15/DocIdRedir.aspx?ID=PREDICA-61-2637</Url>
      <Description>PREDICA-61-2637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2FF295C42C24409E71F617DD3474F5" ma:contentTypeVersion="7" ma:contentTypeDescription="Create a new document." ma:contentTypeScope="" ma:versionID="27026cb962d9fc4beba9a74e30f6a505">
  <xsd:schema xmlns:xsd="http://www.w3.org/2001/XMLSchema" xmlns:xs="http://www.w3.org/2001/XMLSchema" xmlns:p="http://schemas.microsoft.com/office/2006/metadata/properties" xmlns:ns2="fac09612-e9fd-412c-9bda-80dd1a0d32b8" xmlns:ns3="32030eca-36ba-42c8-94f7-7b15e8ef7639" xmlns:ns4="f0dea534-e642-4304-a679-710f13ba22e8" targetNamespace="http://schemas.microsoft.com/office/2006/metadata/properties" ma:root="true" ma:fieldsID="9454608b874b5c7724c1bf1994b713ce" ns2:_="" ns3:_="" ns4:_="">
    <xsd:import namespace="fac09612-e9fd-412c-9bda-80dd1a0d32b8"/>
    <xsd:import namespace="32030eca-36ba-42c8-94f7-7b15e8ef7639"/>
    <xsd:import namespace="f0dea534-e642-4304-a679-710f13ba22e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09612-e9fd-412c-9bda-80dd1a0d32b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030eca-36ba-42c8-94f7-7b15e8ef763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2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ea534-e642-4304-a679-710f13ba22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96FAA62-15FD-4878-8731-0E5D4E8CF9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E7AF0-E1F1-4A2A-AA16-AA4F41BF653B}">
  <ds:schemaRefs>
    <ds:schemaRef ds:uri="http://schemas.microsoft.com/office/2006/metadata/properties"/>
    <ds:schemaRef ds:uri="http://schemas.microsoft.com/office/infopath/2007/PartnerControls"/>
    <ds:schemaRef ds:uri="fac09612-e9fd-412c-9bda-80dd1a0d32b8"/>
  </ds:schemaRefs>
</ds:datastoreItem>
</file>

<file path=customXml/itemProps3.xml><?xml version="1.0" encoding="utf-8"?>
<ds:datastoreItem xmlns:ds="http://schemas.openxmlformats.org/officeDocument/2006/customXml" ds:itemID="{DF40B68D-EA43-494F-AA5B-4751039EE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c09612-e9fd-412c-9bda-80dd1a0d32b8"/>
    <ds:schemaRef ds:uri="32030eca-36ba-42c8-94f7-7b15e8ef7639"/>
    <ds:schemaRef ds:uri="f0dea534-e642-4304-a679-710f13ba22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9D498BC-0D2A-48B3-876F-867D8FD51029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242</Words>
  <Application>Microsoft Office PowerPoint</Application>
  <PresentationFormat>Widescreen</PresentationFormat>
  <Paragraphs>109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37</vt:i4>
      </vt:variant>
    </vt:vector>
  </HeadingPairs>
  <TitlesOfParts>
    <vt:vector size="55" baseType="lpstr">
      <vt:lpstr>ＭＳ Ｐゴシック</vt:lpstr>
      <vt:lpstr>Arial</vt:lpstr>
      <vt:lpstr>Arial Black</vt:lpstr>
      <vt:lpstr>Calibre Light</vt:lpstr>
      <vt:lpstr>Calibri</vt:lpstr>
      <vt:lpstr>Calibri Light</vt:lpstr>
      <vt:lpstr>Courier New</vt:lpstr>
      <vt:lpstr>Kozuka Gothic Pro R</vt:lpstr>
      <vt:lpstr>Segoe UI</vt:lpstr>
      <vt:lpstr>Segoe UI Light</vt:lpstr>
      <vt:lpstr>Wingdings</vt:lpstr>
      <vt:lpstr>Tytulowy</vt:lpstr>
      <vt:lpstr>1_Tytulowy</vt:lpstr>
      <vt:lpstr>Opis Firmy</vt:lpstr>
      <vt:lpstr>Key Cease Study</vt:lpstr>
      <vt:lpstr>Experts-text</vt:lpstr>
      <vt:lpstr>Experts-intro</vt:lpstr>
      <vt:lpstr>Motyw pakietu Office</vt:lpstr>
      <vt:lpstr>The spirit of Serverless 9 spotkanie Wrocławskiej Microsoft Azure User Group Poland</vt:lpstr>
      <vt:lpstr>Agenda</vt:lpstr>
      <vt:lpstr>Modele dostarczania usług</vt:lpstr>
      <vt:lpstr>Infrastruktura prywatna</vt:lpstr>
      <vt:lpstr>Infrastruktura w chmurze (IaaS)</vt:lpstr>
      <vt:lpstr>PowerPoint Presentation</vt:lpstr>
      <vt:lpstr>Docker</vt:lpstr>
      <vt:lpstr>PowerPoint Presentation</vt:lpstr>
      <vt:lpstr>PowerPoint Presentation</vt:lpstr>
      <vt:lpstr>Docker on IaaS</vt:lpstr>
      <vt:lpstr>Kubernetes</vt:lpstr>
      <vt:lpstr>Microsoft Azure Service Fabric</vt:lpstr>
      <vt:lpstr>Platform As A Service</vt:lpstr>
      <vt:lpstr>Docker on PaaS</vt:lpstr>
      <vt:lpstr>Serverless</vt:lpstr>
      <vt:lpstr> SERVER           LESS </vt:lpstr>
      <vt:lpstr> SERVER           LESS </vt:lpstr>
      <vt:lpstr>PowerPoint Presentation</vt:lpstr>
      <vt:lpstr>PowerPoint Presentation</vt:lpstr>
      <vt:lpstr>BUDOWANIE APLIKACJI W PEŁNI SERVERLESS  JEST...</vt:lpstr>
      <vt:lpstr>BEZ SENSU </vt:lpstr>
      <vt:lpstr>    </vt:lpstr>
      <vt:lpstr>Azure Functions</vt:lpstr>
      <vt:lpstr>Workflows</vt:lpstr>
      <vt:lpstr>MS Flow</vt:lpstr>
      <vt:lpstr>Azure Logic Apps</vt:lpstr>
      <vt:lpstr>    =  ?</vt:lpstr>
      <vt:lpstr>PowerPoint Presentation</vt:lpstr>
      <vt:lpstr>PowerPoint Presentation</vt:lpstr>
      <vt:lpstr>PowerPoint Presentation</vt:lpstr>
      <vt:lpstr>Przykładowe wdrożenia</vt:lpstr>
      <vt:lpstr>https://haveibeenpwned.com/</vt:lpstr>
      <vt:lpstr>PowerPoint Presentation</vt:lpstr>
      <vt:lpstr>PowerPoint Presentation</vt:lpstr>
      <vt:lpstr>PowerPoint Presentation</vt:lpstr>
      <vt:lpstr>PowerPoint Presentation</vt:lpstr>
      <vt:lpstr>Dziękuję!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Mateusz Dudek</dc:creator>
  <cp:lastModifiedBy>Mateusz Dudek</cp:lastModifiedBy>
  <cp:revision>47</cp:revision>
  <dcterms:modified xsi:type="dcterms:W3CDTF">2018-03-07T09:27:02Z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46bcd5a-111c-438e-87bd-6a62bd31a3c8_Enabled">
    <vt:lpwstr>True</vt:lpwstr>
  </property>
  <property fmtid="{D5CDD505-2E9C-101B-9397-08002B2CF9AE}" pid="3" name="MSIP_Label_746bcd5a-111c-438e-87bd-6a62bd31a3c8_SiteId">
    <vt:lpwstr>142ae394-1ac7-41cc-a0bc-d39a169cfdfe</vt:lpwstr>
  </property>
  <property fmtid="{D5CDD505-2E9C-101B-9397-08002B2CF9AE}" pid="4" name="MSIP_Label_746bcd5a-111c-438e-87bd-6a62bd31a3c8_Ref">
    <vt:lpwstr>https://api.informationprotection.azure.com/api/142ae394-1ac7-41cc-a0bc-d39a169cfdfe</vt:lpwstr>
  </property>
  <property fmtid="{D5CDD505-2E9C-101B-9397-08002B2CF9AE}" pid="5" name="MSIP_Label_746bcd5a-111c-438e-87bd-6a62bd31a3c8_SetBy">
    <vt:lpwstr>izabela.chaber@predica.pl</vt:lpwstr>
  </property>
  <property fmtid="{D5CDD505-2E9C-101B-9397-08002B2CF9AE}" pid="6" name="MSIP_Label_746bcd5a-111c-438e-87bd-6a62bd31a3c8_SetDate">
    <vt:lpwstr>2017-06-08T17:22:44.8238020+02:00</vt:lpwstr>
  </property>
  <property fmtid="{D5CDD505-2E9C-101B-9397-08002B2CF9AE}" pid="7" name="MSIP_Label_746bcd5a-111c-438e-87bd-6a62bd31a3c8_Name">
    <vt:lpwstr>General</vt:lpwstr>
  </property>
  <property fmtid="{D5CDD505-2E9C-101B-9397-08002B2CF9AE}" pid="8" name="MSIP_Label_746bcd5a-111c-438e-87bd-6a62bd31a3c8_Application">
    <vt:lpwstr>Microsoft Azure Information Protection</vt:lpwstr>
  </property>
  <property fmtid="{D5CDD505-2E9C-101B-9397-08002B2CF9AE}" pid="9" name="MSIP_Label_746bcd5a-111c-438e-87bd-6a62bd31a3c8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0x010100802FF295C42C24409E71F617DD3474F5</vt:lpwstr>
  </property>
  <property fmtid="{D5CDD505-2E9C-101B-9397-08002B2CF9AE}" pid="12" name="_dlc_DocIdItemGuid">
    <vt:lpwstr>5389c5ed-979e-4b70-a13d-3040335827bf</vt:lpwstr>
  </property>
</Properties>
</file>